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mallcomb@noaa.gov" TargetMode="External"/><Relationship Id="rId3" Type="http://schemas.openxmlformats.org/officeDocument/2006/relationships/hyperlink" Target="mailto:bardsley@noaa.gov" TargetMode="External"/><Relationship Id="rId4" Type="http://schemas.openxmlformats.org/officeDocument/2006/relationships/hyperlink" Target="mailto:bardsley@noaa.gov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ardsley@noaa.gov" TargetMode="External"/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762" y="672591"/>
            <a:ext cx="1081658" cy="1124966"/>
          </a:xfrm>
          <a:custGeom>
            <a:avLst/>
            <a:gdLst/>
            <a:ahLst/>
            <a:cxnLst/>
            <a:rect l="l" t="t" r="r" b="b"/>
            <a:pathLst>
              <a:path w="1081658" h="1124966">
                <a:moveTo>
                  <a:pt x="0" y="1124966"/>
                </a:moveTo>
                <a:lnTo>
                  <a:pt x="0" y="0"/>
                </a:lnTo>
                <a:lnTo>
                  <a:pt x="1081658" y="0"/>
                </a:lnTo>
              </a:path>
            </a:pathLst>
          </a:custGeom>
          <a:ln w="28575">
            <a:solidFill>
              <a:srgbClr val="8AC34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537579" y="3342894"/>
            <a:ext cx="1081659" cy="1124978"/>
          </a:xfrm>
          <a:custGeom>
            <a:avLst/>
            <a:gdLst/>
            <a:ahLst/>
            <a:cxnLst/>
            <a:rect l="l" t="t" r="r" b="b"/>
            <a:pathLst>
              <a:path w="1081659" h="1124978">
                <a:moveTo>
                  <a:pt x="1081659" y="0"/>
                </a:moveTo>
                <a:lnTo>
                  <a:pt x="1081659" y="1124978"/>
                </a:lnTo>
                <a:lnTo>
                  <a:pt x="0" y="1124978"/>
                </a:lnTo>
              </a:path>
            </a:pathLst>
          </a:custGeom>
          <a:ln w="28575">
            <a:solidFill>
              <a:srgbClr val="8AC34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59656" y="2817495"/>
            <a:ext cx="424688" cy="0"/>
          </a:xfrm>
          <a:custGeom>
            <a:avLst/>
            <a:gdLst/>
            <a:ahLst/>
            <a:cxnLst/>
            <a:rect l="l" t="t" r="r" b="b"/>
            <a:pathLst>
              <a:path w="424688" h="0">
                <a:moveTo>
                  <a:pt x="0" y="0"/>
                </a:moveTo>
                <a:lnTo>
                  <a:pt x="424688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96872" y="1077332"/>
            <a:ext cx="5682473" cy="1255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8943" marR="1041012" algn="ctr">
              <a:lnSpc>
                <a:spcPts val="4550"/>
              </a:lnSpc>
              <a:spcBef>
                <a:spcPts val="227"/>
              </a:spcBef>
            </a:pPr>
            <a:r>
              <a:rPr dirty="0" smtClean="0" sz="4400" spc="0" b="1">
                <a:solidFill>
                  <a:srgbClr val="FFFFFF"/>
                </a:solidFill>
                <a:latin typeface="Times New Roman"/>
                <a:cs typeface="Times New Roman"/>
              </a:rPr>
              <a:t>Walker</a:t>
            </a:r>
            <a:r>
              <a:rPr dirty="0" smtClean="0" sz="4400" spc="66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Times New Roman"/>
                <a:cs typeface="Times New Roman"/>
              </a:rPr>
              <a:t>Basin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z="4400" spc="0" b="1">
                <a:solidFill>
                  <a:srgbClr val="FFFFFF"/>
                </a:solidFill>
                <a:latin typeface="Times New Roman"/>
                <a:cs typeface="Times New Roman"/>
              </a:rPr>
              <a:t>Spring</a:t>
            </a:r>
            <a:r>
              <a:rPr dirty="0" smtClean="0" sz="4400" spc="107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Times New Roman"/>
                <a:cs typeface="Times New Roman"/>
              </a:rPr>
              <a:t>Flood</a:t>
            </a:r>
            <a:r>
              <a:rPr dirty="0" smtClean="0" sz="4400" spc="79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Times New Roman"/>
                <a:cs typeface="Times New Roman"/>
              </a:rPr>
              <a:t>Outlook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1856" y="3157366"/>
            <a:ext cx="34462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>
                <a:solidFill>
                  <a:srgbClr val="8AC349"/>
                </a:solidFill>
                <a:latin typeface="Times New Roman"/>
                <a:cs typeface="Times New Roman"/>
                <a:hlinkClick r:id="rId3"/>
              </a:rPr>
              <a:t>tim.bardsley@noaa.g</a:t>
            </a:r>
            <a:r>
              <a:rPr dirty="0" smtClean="0" sz="2400" spc="-4">
                <a:solidFill>
                  <a:srgbClr val="8AC349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mtClean="0" sz="2400" spc="0">
                <a:solidFill>
                  <a:srgbClr val="8AC349"/>
                </a:solidFill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8580" y="3523137"/>
            <a:ext cx="405221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dirty="0" smtClean="0" sz="2400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chris.sm</a:t>
            </a:r>
            <a:r>
              <a:rPr dirty="0" smtClean="0" sz="2400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allc</a:t>
            </a:r>
            <a:r>
              <a:rPr dirty="0" smtClean="0" sz="2400" spc="-4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2400" spc="0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mb@no</a:t>
            </a:r>
            <a:r>
              <a:rPr dirty="0" smtClean="0" sz="2400" spc="-4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2400" spc="0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a.</a:t>
            </a:r>
            <a:r>
              <a:rPr dirty="0" smtClean="0" sz="2400" spc="-9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2400" spc="0">
                <a:solidFill>
                  <a:srgbClr val="8AC349"/>
                </a:solidFill>
                <a:latin typeface="Times New Roman"/>
                <a:cs typeface="Times New Roman"/>
                <a:hlinkClick r:id="rId2"/>
              </a:rPr>
              <a:t>ov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7510" y="3889190"/>
            <a:ext cx="8546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>
                <a:solidFill>
                  <a:srgbClr val="8AC349"/>
                </a:solidFill>
                <a:latin typeface="Times New Roman"/>
                <a:cs typeface="Times New Roman"/>
              </a:rPr>
              <a:t>4.7.</a:t>
            </a:r>
            <a:r>
              <a:rPr dirty="0" smtClean="0" sz="2400" spc="-9">
                <a:solidFill>
                  <a:srgbClr val="8AC349"/>
                </a:solidFill>
                <a:latin typeface="Times New Roman"/>
                <a:cs typeface="Times New Roman"/>
              </a:rPr>
              <a:t>1</a:t>
            </a:r>
            <a:r>
              <a:rPr dirty="0" smtClean="0" sz="2400" spc="0">
                <a:solidFill>
                  <a:srgbClr val="8AC349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7579" y="3342894"/>
            <a:ext cx="1081659" cy="1124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24762" y="672591"/>
            <a:ext cx="1081658" cy="1124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514934"/>
            <a:ext cx="4114800" cy="391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360" y="143587"/>
            <a:ext cx="9733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0453" y="143587"/>
            <a:ext cx="8950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227" y="143587"/>
            <a:ext cx="73466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7362" y="143587"/>
            <a:ext cx="10215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-1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ean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7302" y="143587"/>
            <a:ext cx="5604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4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292" y="143587"/>
            <a:ext cx="62655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1386" y="143587"/>
            <a:ext cx="128367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5031" y="143587"/>
            <a:ext cx="2692309" cy="2756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Riv</a:t>
            </a:r>
            <a:r>
              <a:rPr dirty="0" smtClean="0" sz="2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r?</a:t>
            </a:r>
            <a:endParaRPr sz="2800">
              <a:latin typeface="Times New Roman"/>
              <a:cs typeface="Times New Roman"/>
            </a:endParaRPr>
          </a:p>
          <a:p>
            <a:pPr marL="359984" indent="-343154">
              <a:lnSpc>
                <a:spcPts val="2069"/>
              </a:lnSpc>
              <a:spcBef>
                <a:spcPts val="1563"/>
              </a:spcBef>
            </a:pPr>
            <a:r>
              <a:rPr dirty="0" smtClean="0" sz="1800">
                <a:solidFill>
                  <a:srgbClr val="FFFFFF"/>
                </a:solidFill>
                <a:latin typeface="Times New Roman"/>
                <a:cs typeface="Times New Roman"/>
              </a:rPr>
              <a:t>Apri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ff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9984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jections</a:t>
            </a:r>
            <a:r>
              <a:rPr dirty="0" smtClean="0" sz="1800" spc="-4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9984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opp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-2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ome</a:t>
            </a:r>
            <a:r>
              <a:rPr dirty="0" smtClean="0" sz="1800" spc="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9984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3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mtClean="0" sz="1800" spc="1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9984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weat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9984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rebou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1800" spc="-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mtClean="0" sz="1800" spc="1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  <a:p>
            <a:pPr marL="359984" marR="26730">
              <a:lnSpc>
                <a:spcPct val="95825"/>
              </a:lnSpc>
              <a:spcBef>
                <a:spcPts val="428"/>
              </a:spcBef>
            </a:pP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2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Apri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10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552691"/>
            <a:ext cx="4409948" cy="410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6360" y="143587"/>
            <a:ext cx="9733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453" y="143587"/>
            <a:ext cx="8950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4227" y="143587"/>
            <a:ext cx="73466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7362" y="143587"/>
            <a:ext cx="10215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-1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ean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7302" y="143587"/>
            <a:ext cx="5604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4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6292" y="143587"/>
            <a:ext cx="62655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1386" y="143587"/>
            <a:ext cx="128367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5031" y="143587"/>
            <a:ext cx="114911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Riv</a:t>
            </a:r>
            <a:r>
              <a:rPr dirty="0" smtClean="0" sz="2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1562" y="904875"/>
            <a:ext cx="2691922" cy="2147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14"/>
              </a:lnSpc>
              <a:spcBef>
                <a:spcPts val="95"/>
              </a:spcBef>
            </a:pPr>
            <a:r>
              <a:rPr dirty="0" smtClean="0" sz="1800">
                <a:solidFill>
                  <a:srgbClr val="FFFFFF"/>
                </a:solidFill>
                <a:latin typeface="Times New Roman"/>
                <a:cs typeface="Times New Roman"/>
              </a:rPr>
              <a:t>Ap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ff</a:t>
            </a:r>
            <a:endParaRPr sz="1800">
              <a:latin typeface="Times New Roman"/>
              <a:cs typeface="Times New Roman"/>
            </a:endParaRPr>
          </a:p>
          <a:p>
            <a:pPr marL="355854">
              <a:lnSpc>
                <a:spcPts val="2069"/>
              </a:lnSpc>
              <a:spcBef>
                <a:spcPts val="319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je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dirty="0" smtClean="0" sz="18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854">
              <a:lnSpc>
                <a:spcPts val="2069"/>
              </a:lnSpc>
              <a:spcBef>
                <a:spcPts val="416"/>
              </a:spcBef>
            </a:pP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pped</a:t>
            </a:r>
            <a:r>
              <a:rPr dirty="0" smtClean="0" sz="1800" spc="-1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mtClean="0" sz="180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1800" spc="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rly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854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3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1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854">
              <a:lnSpc>
                <a:spcPts val="2069"/>
              </a:lnSpc>
              <a:spcBef>
                <a:spcPts val="416"/>
              </a:spcBef>
            </a:pP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eat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854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rebo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800" spc="-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mtClean="0" sz="1800" spc="1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  <a:p>
            <a:pPr marL="355854" marR="26730">
              <a:lnSpc>
                <a:spcPct val="95825"/>
              </a:lnSpc>
              <a:spcBef>
                <a:spcPts val="42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2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Ap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11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62025" y="223837"/>
            <a:ext cx="7219950" cy="4695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3"/>
              </a:spcBef>
            </a:pPr>
            <a:endParaRPr sz="600"/>
          </a:p>
          <a:p>
            <a:pPr marR="346813" algn="r">
              <a:lnSpc>
                <a:spcPct val="97696"/>
              </a:lnSpc>
              <a:spcBef>
                <a:spcPts val="35000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62025" y="223837"/>
            <a:ext cx="7219950" cy="469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12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81881" y="4923588"/>
            <a:ext cx="348627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85837" y="233362"/>
            <a:ext cx="7172325" cy="4676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R="323000" algn="r">
              <a:lnSpc>
                <a:spcPts val="1265"/>
              </a:lnSpc>
              <a:spcBef>
                <a:spcPts val="35063"/>
              </a:spcBef>
            </a:pP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baseline="-2584" sz="165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baseline="-2584" sz="165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85837" y="233362"/>
            <a:ext cx="7172325" cy="467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13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81881" y="4923588"/>
            <a:ext cx="348627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92556" y="1260221"/>
            <a:ext cx="424802" cy="0"/>
          </a:xfrm>
          <a:custGeom>
            <a:avLst/>
            <a:gdLst/>
            <a:ahLst/>
            <a:cxnLst/>
            <a:rect l="l" t="t" r="r" b="b"/>
            <a:pathLst>
              <a:path w="424802" h="0">
                <a:moveTo>
                  <a:pt x="0" y="0"/>
                </a:moveTo>
                <a:lnTo>
                  <a:pt x="424802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360" y="587848"/>
            <a:ext cx="891253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Snow</a:t>
            </a:r>
            <a:r>
              <a:rPr dirty="0" smtClean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melt</a:t>
            </a:r>
            <a:r>
              <a:rPr dirty="0" smtClean="0" sz="3600" spc="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Best</a:t>
            </a:r>
            <a:r>
              <a:rPr dirty="0" smtClean="0" sz="3600" spc="82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vs</a:t>
            </a:r>
            <a:r>
              <a:rPr dirty="0" smtClean="0" sz="3600" spc="65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Wor</a:t>
            </a:r>
            <a:r>
              <a:rPr dirty="0" smtClean="0" sz="3600" spc="-4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3600" spc="5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mtClean="0" sz="3600" spc="-9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6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Scenarios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372" y="1367472"/>
            <a:ext cx="8228948" cy="3553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44261" algn="r">
              <a:lnSpc>
                <a:spcPts val="2215"/>
              </a:lnSpc>
              <a:spcBef>
                <a:spcPts val="110"/>
              </a:spcBef>
            </a:pPr>
            <a:r>
              <a:rPr dirty="0" smtClean="0" sz="2100" spc="0" b="1">
                <a:solidFill>
                  <a:srgbClr val="00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100" spc="4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 b="1">
                <a:solidFill>
                  <a:srgbClr val="00FFFF"/>
                </a:solidFill>
                <a:latin typeface="Times New Roman"/>
                <a:cs typeface="Times New Roman"/>
              </a:rPr>
              <a:t>st</a:t>
            </a:r>
            <a:r>
              <a:rPr dirty="0" smtClean="0" sz="2100" spc="402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4" b="1">
                <a:solidFill>
                  <a:srgbClr val="00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b="1">
                <a:solidFill>
                  <a:srgbClr val="00FFFF"/>
                </a:solidFill>
                <a:latin typeface="Times New Roman"/>
                <a:cs typeface="Times New Roman"/>
              </a:rPr>
              <a:t>ase</a:t>
            </a:r>
            <a:r>
              <a:rPr dirty="0" smtClean="0" sz="2100" spc="37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b="1">
                <a:solidFill>
                  <a:srgbClr val="00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100" spc="111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stent</a:t>
            </a:r>
            <a:r>
              <a:rPr dirty="0" smtClean="0" sz="2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4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100" spc="2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mtClean="0" sz="2100" spc="30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r>
              <a:rPr dirty="0" smtClean="0" sz="21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moderate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floo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100" spc="5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Apr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1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100">
              <a:latin typeface="Times New Roman"/>
              <a:cs typeface="Times New Roman"/>
            </a:endParaRPr>
          </a:p>
          <a:p>
            <a:pPr marL="373888" marR="227397">
              <a:lnSpc>
                <a:spcPts val="2414"/>
              </a:lnSpc>
              <a:spcBef>
                <a:spcPts val="379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Jun</a:t>
            </a:r>
            <a:r>
              <a:rPr dirty="0" smtClean="0" sz="21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100" spc="-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100" spc="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Car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r,</a:t>
            </a:r>
            <a:r>
              <a:rPr dirty="0" smtClean="0" sz="21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Humbo</a:t>
            </a:r>
            <a:r>
              <a:rPr dirty="0" smtClean="0" sz="21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dt</a:t>
            </a:r>
            <a:r>
              <a:rPr dirty="0" smtClean="0" sz="2100" spc="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Rivers.</a:t>
            </a:r>
            <a:r>
              <a:rPr dirty="0" smtClean="0" sz="2100" spc="2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Resu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4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2100" spc="1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radu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373888" marR="227397">
              <a:lnSpc>
                <a:spcPts val="2414"/>
              </a:lnSpc>
              <a:spcBef>
                <a:spcPts val="485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arm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snow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41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rom</a:t>
            </a:r>
            <a:r>
              <a:rPr dirty="0" smtClean="0" sz="2100" spc="3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dirty="0" smtClean="0" sz="21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100" spc="2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gh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373888" marR="227397">
              <a:lnSpc>
                <a:spcPts val="2414"/>
              </a:lnSpc>
              <a:spcBef>
                <a:spcPts val="485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elevat</a:t>
            </a:r>
            <a:r>
              <a:rPr dirty="0" smtClean="0" sz="21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dirty="0" smtClean="0" sz="21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mtClean="0" sz="21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mtClean="0" sz="2100" spc="2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ajor</a:t>
            </a:r>
            <a:r>
              <a:rPr dirty="0" smtClean="0" sz="2100" spc="4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stor</a:t>
            </a:r>
            <a:r>
              <a:rPr dirty="0" smtClean="0" sz="21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2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heatwa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es.</a:t>
            </a:r>
            <a:endParaRPr sz="2100">
              <a:latin typeface="Times New Roman"/>
              <a:cs typeface="Times New Roman"/>
            </a:endParaRPr>
          </a:p>
          <a:p>
            <a:pPr marL="373888" indent="-361188">
              <a:lnSpc>
                <a:spcPts val="2436"/>
              </a:lnSpc>
              <a:spcBef>
                <a:spcPts val="1491"/>
              </a:spcBef>
            </a:pPr>
            <a:r>
              <a:rPr dirty="0" smtClean="0" sz="2100" spc="0" b="1">
                <a:solidFill>
                  <a:srgbClr val="FFEB38"/>
                </a:solidFill>
                <a:latin typeface="Times New Roman"/>
                <a:cs typeface="Times New Roman"/>
              </a:rPr>
              <a:t>Worst</a:t>
            </a:r>
            <a:r>
              <a:rPr dirty="0" smtClean="0" sz="2100" spc="-65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4" b="1">
                <a:solidFill>
                  <a:srgbClr val="FFEB38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b="1">
                <a:solidFill>
                  <a:srgbClr val="FFEB38"/>
                </a:solidFill>
                <a:latin typeface="Times New Roman"/>
                <a:cs typeface="Times New Roman"/>
              </a:rPr>
              <a:t>ase</a:t>
            </a:r>
            <a:r>
              <a:rPr dirty="0" smtClean="0" sz="2100" spc="379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b="1">
                <a:solidFill>
                  <a:srgbClr val="FFEB38"/>
                </a:solidFill>
                <a:latin typeface="Times New Roman"/>
                <a:cs typeface="Times New Roman"/>
              </a:rPr>
              <a:t>-</a:t>
            </a:r>
            <a:r>
              <a:rPr dirty="0" smtClean="0" sz="2100" spc="106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stent</a:t>
            </a:r>
            <a:r>
              <a:rPr dirty="0" smtClean="0" sz="2100" spc="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moderate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floo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100" spc="5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Apr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June</a:t>
            </a:r>
            <a:r>
              <a:rPr dirty="0" smtClean="0" sz="2100" spc="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373888">
              <a:lnSpc>
                <a:spcPts val="2414"/>
              </a:lnSpc>
              <a:spcBef>
                <a:spcPts val="487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vers.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Sev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eaks</a:t>
            </a:r>
            <a:r>
              <a:rPr dirty="0" smtClean="0" sz="21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100" spc="2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jor</a:t>
            </a:r>
            <a:r>
              <a:rPr dirty="0" smtClean="0" sz="2100" spc="4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dirty="0" smtClean="0" sz="2100" spc="3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mtClean="0" sz="2100" spc="1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eks</a:t>
            </a:r>
            <a:r>
              <a:rPr dirty="0" smtClean="0" sz="21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dirty="0" smtClean="0" sz="2100" spc="4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100" spc="2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373888">
              <a:lnSpc>
                <a:spcPts val="2436"/>
              </a:lnSpc>
              <a:spcBef>
                <a:spcPts val="482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stor</a:t>
            </a:r>
            <a:r>
              <a:rPr dirty="0" smtClean="0" sz="21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mtClean="0" sz="21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heavy</a:t>
            </a:r>
            <a:r>
              <a:rPr dirty="0" smtClean="0" sz="2100" spc="3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2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4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2100" spc="-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hea</a:t>
            </a:r>
            <a:r>
              <a:rPr dirty="0" smtClean="0" sz="21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aves</a:t>
            </a:r>
            <a:r>
              <a:rPr dirty="0" smtClean="0" sz="21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(and/or</a:t>
            </a:r>
            <a:r>
              <a:rPr dirty="0" smtClean="0" sz="21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delayed</a:t>
            </a:r>
            <a:r>
              <a:rPr dirty="0" smtClean="0" sz="2100" spc="-2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mel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mtClean="0" sz="2100" spc="4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dly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373888">
              <a:lnSpc>
                <a:spcPts val="2414"/>
              </a:lnSpc>
              <a:spcBef>
                <a:spcPts val="487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sno</a:t>
            </a:r>
            <a:r>
              <a:rPr dirty="0" smtClean="0" sz="2100" spc="9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15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uck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e,</a:t>
            </a:r>
            <a:r>
              <a:rPr dirty="0" smtClean="0" sz="2100" spc="4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Feather,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dirty="0" smtClean="0" sz="2100" spc="-1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dirty="0" smtClean="0" sz="2100" spc="3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dirty="0" smtClean="0" sz="2100" spc="4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2100" spc="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2100" spc="2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flood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373888">
              <a:lnSpc>
                <a:spcPts val="2414"/>
              </a:lnSpc>
              <a:spcBef>
                <a:spcPts val="482"/>
              </a:spcBef>
            </a:pP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action.</a:t>
            </a:r>
            <a:r>
              <a:rPr dirty="0" smtClean="0" sz="2100" spc="-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Fla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100" spc="5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floo</a:t>
            </a:r>
            <a:r>
              <a:rPr dirty="0" smtClean="0" sz="21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100" spc="5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mtClean="0" sz="21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r>
              <a:rPr dirty="0" smtClean="0" sz="21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dirty="0" smtClean="0" sz="2100" spc="-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trea</a:t>
            </a:r>
            <a:r>
              <a:rPr dirty="0" smtClean="0" sz="21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100" spc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2100">
              <a:latin typeface="Times New Roman"/>
              <a:cs typeface="Times New Roman"/>
            </a:endParaRPr>
          </a:p>
          <a:p>
            <a:pPr marR="576158" algn="r">
              <a:lnSpc>
                <a:spcPts val="1050"/>
              </a:lnSpc>
              <a:spcBef>
                <a:spcPts val="535"/>
              </a:spcBef>
            </a:pP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baseline="2584" sz="165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baseline="2584" sz="165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baseline="2584" sz="165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baseline="2584" sz="165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2584" sz="165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baseline="2584" sz="165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14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81881" y="4923588"/>
            <a:ext cx="348627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38137" y="658685"/>
            <a:ext cx="6138799" cy="3985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360" y="197504"/>
            <a:ext cx="20348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Experiment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4862" y="197504"/>
            <a:ext cx="7881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6732" y="197504"/>
            <a:ext cx="9794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spc="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8798" y="197504"/>
            <a:ext cx="8794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2108" y="197504"/>
            <a:ext cx="8452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Ris</a:t>
            </a:r>
            <a:r>
              <a:rPr dirty="0" smtClean="0" sz="2400" spc="19" b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1561" y="197504"/>
            <a:ext cx="7985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400" spc="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2880" y="197504"/>
            <a:ext cx="11066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609" y="1032557"/>
            <a:ext cx="2013314" cy="127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latin typeface="Arial"/>
                <a:cs typeface="Arial"/>
              </a:rPr>
              <a:t>Si</a:t>
            </a:r>
            <a:r>
              <a:rPr dirty="0" smtClean="0" sz="1400" spc="-9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ilar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infor</a:t>
            </a:r>
            <a:r>
              <a:rPr dirty="0" smtClean="0" sz="1400" spc="-4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9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19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ailable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-29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Bridgeport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</a:t>
            </a:r>
            <a:r>
              <a:rPr dirty="0" smtClean="0" sz="1400" spc="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lo</a:t>
            </a:r>
            <a:r>
              <a:rPr dirty="0" smtClean="0" sz="1400" spc="-19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-9">
                <a:latin typeface="Arial"/>
                <a:cs typeface="Arial"/>
              </a:rPr>
              <a:t> </a:t>
            </a:r>
            <a:r>
              <a:rPr dirty="0" smtClean="0" sz="1400" spc="-19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ia</a:t>
            </a:r>
            <a:r>
              <a:rPr dirty="0" smtClean="0" sz="1400" spc="19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build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-19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our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-19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ea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ure</a:t>
            </a:r>
            <a:r>
              <a:rPr dirty="0" smtClean="0" sz="1400" spc="-39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on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-4">
                <a:latin typeface="Arial"/>
                <a:cs typeface="Arial"/>
              </a:rPr>
              <a:t>C</a:t>
            </a:r>
            <a:r>
              <a:rPr dirty="0" smtClean="0" sz="1400" spc="-4">
                <a:latin typeface="Arial"/>
                <a:cs typeface="Arial"/>
              </a:rPr>
              <a:t>N</a:t>
            </a:r>
            <a:r>
              <a:rPr dirty="0" smtClean="0" sz="1400" spc="-4">
                <a:latin typeface="Arial"/>
                <a:cs typeface="Arial"/>
              </a:rPr>
              <a:t>R</a:t>
            </a:r>
            <a:r>
              <a:rPr dirty="0" smtClean="0" sz="1400" spc="-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C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page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</a:pPr>
            <a:r>
              <a:rPr dirty="0" smtClean="0" sz="1400" spc="0">
                <a:latin typeface="Arial"/>
                <a:cs typeface="Arial"/>
              </a:rPr>
              <a:t>90%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~</a:t>
            </a:r>
            <a:r>
              <a:rPr dirty="0" smtClean="0" sz="1400" spc="-4">
                <a:latin typeface="Arial"/>
                <a:cs typeface="Arial"/>
              </a:rPr>
              <a:t>1</a:t>
            </a:r>
            <a:r>
              <a:rPr dirty="0" smtClean="0" sz="1400" spc="0">
                <a:latin typeface="Arial"/>
                <a:cs typeface="Arial"/>
              </a:rPr>
              <a:t>300</a:t>
            </a:r>
            <a:r>
              <a:rPr dirty="0" smtClean="0" sz="1400" spc="-29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50%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~</a:t>
            </a:r>
            <a:r>
              <a:rPr dirty="0" smtClean="0" sz="1400" spc="-4">
                <a:latin typeface="Arial"/>
                <a:cs typeface="Arial"/>
              </a:rPr>
              <a:t>1</a:t>
            </a:r>
            <a:r>
              <a:rPr dirty="0" smtClean="0" sz="1400" spc="0">
                <a:latin typeface="Arial"/>
                <a:cs typeface="Arial"/>
              </a:rPr>
              <a:t>600,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  <a:spcBef>
                <a:spcPts val="70"/>
              </a:spcBef>
            </a:pPr>
            <a:r>
              <a:rPr dirty="0" smtClean="0" sz="1400" spc="0">
                <a:latin typeface="Arial"/>
                <a:cs typeface="Arial"/>
              </a:rPr>
              <a:t>10%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~</a:t>
            </a:r>
            <a:r>
              <a:rPr dirty="0" smtClean="0" sz="1400" spc="-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1900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895350"/>
            <a:ext cx="6059424" cy="3552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360" y="197504"/>
            <a:ext cx="20348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Experiment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4862" y="197504"/>
            <a:ext cx="7881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6732" y="197504"/>
            <a:ext cx="9794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spc="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8798" y="197504"/>
            <a:ext cx="8794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2108" y="197504"/>
            <a:ext cx="8452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Ris</a:t>
            </a:r>
            <a:r>
              <a:rPr dirty="0" smtClean="0" sz="2400" spc="19" b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1561" y="197504"/>
            <a:ext cx="7985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400" spc="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2880" y="197504"/>
            <a:ext cx="11066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dirty="0" smtClean="0" sz="2400" b="1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16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bject 15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41426" y="819111"/>
            <a:ext cx="1797685" cy="384975"/>
          </a:xfrm>
          <a:custGeom>
            <a:avLst/>
            <a:gdLst/>
            <a:ahLst/>
            <a:cxnLst/>
            <a:rect l="l" t="t" r="r" b="b"/>
            <a:pathLst>
              <a:path w="1797685" h="384975">
                <a:moveTo>
                  <a:pt x="0" y="384975"/>
                </a:moveTo>
                <a:lnTo>
                  <a:pt x="1797685" y="384975"/>
                </a:lnTo>
                <a:lnTo>
                  <a:pt x="1797685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239137" y="819111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283330" y="819111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327398" y="819111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371592" y="819111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415659" y="819111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459853" y="819111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41426" y="1204175"/>
            <a:ext cx="1797685" cy="384975"/>
          </a:xfrm>
          <a:custGeom>
            <a:avLst/>
            <a:gdLst/>
            <a:ahLst/>
            <a:cxnLst/>
            <a:rect l="l" t="t" r="r" b="b"/>
            <a:pathLst>
              <a:path w="1797685" h="384975">
                <a:moveTo>
                  <a:pt x="0" y="384975"/>
                </a:moveTo>
                <a:lnTo>
                  <a:pt x="1797685" y="384975"/>
                </a:lnTo>
                <a:lnTo>
                  <a:pt x="1797685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239137" y="1204175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283330" y="1204175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327398" y="1204175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371592" y="1204175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415659" y="1204175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459853" y="1204175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41426" y="1589112"/>
            <a:ext cx="1797685" cy="384975"/>
          </a:xfrm>
          <a:custGeom>
            <a:avLst/>
            <a:gdLst/>
            <a:ahLst/>
            <a:cxnLst/>
            <a:rect l="l" t="t" r="r" b="b"/>
            <a:pathLst>
              <a:path w="1797685" h="384975">
                <a:moveTo>
                  <a:pt x="0" y="384975"/>
                </a:moveTo>
                <a:lnTo>
                  <a:pt x="1797685" y="384975"/>
                </a:lnTo>
                <a:lnTo>
                  <a:pt x="1797685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239137" y="1589112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283330" y="1589112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327398" y="1589112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371592" y="1589112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415659" y="1589112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459853" y="1589112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41426" y="1974049"/>
            <a:ext cx="1797685" cy="384975"/>
          </a:xfrm>
          <a:custGeom>
            <a:avLst/>
            <a:gdLst/>
            <a:ahLst/>
            <a:cxnLst/>
            <a:rect l="l" t="t" r="r" b="b"/>
            <a:pathLst>
              <a:path w="1797685" h="384975">
                <a:moveTo>
                  <a:pt x="0" y="384975"/>
                </a:moveTo>
                <a:lnTo>
                  <a:pt x="1797685" y="384975"/>
                </a:lnTo>
                <a:lnTo>
                  <a:pt x="1797685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2239137" y="1974049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283330" y="1974049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327398" y="1974049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371592" y="1974049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415659" y="1974049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459853" y="1974049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41426" y="2359050"/>
            <a:ext cx="1797685" cy="486384"/>
          </a:xfrm>
          <a:custGeom>
            <a:avLst/>
            <a:gdLst/>
            <a:ahLst/>
            <a:cxnLst/>
            <a:rect l="l" t="t" r="r" b="b"/>
            <a:pathLst>
              <a:path w="1797685" h="486384">
                <a:moveTo>
                  <a:pt x="0" y="486384"/>
                </a:moveTo>
                <a:lnTo>
                  <a:pt x="1797685" y="486384"/>
                </a:lnTo>
                <a:lnTo>
                  <a:pt x="1797685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239137" y="2359050"/>
            <a:ext cx="1044143" cy="486384"/>
          </a:xfrm>
          <a:custGeom>
            <a:avLst/>
            <a:gdLst/>
            <a:ahLst/>
            <a:cxnLst/>
            <a:rect l="l" t="t" r="r" b="b"/>
            <a:pathLst>
              <a:path w="1044143" h="486384">
                <a:moveTo>
                  <a:pt x="0" y="486384"/>
                </a:moveTo>
                <a:lnTo>
                  <a:pt x="1044143" y="486384"/>
                </a:lnTo>
                <a:lnTo>
                  <a:pt x="1044143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283330" y="2359050"/>
            <a:ext cx="1044143" cy="486384"/>
          </a:xfrm>
          <a:custGeom>
            <a:avLst/>
            <a:gdLst/>
            <a:ahLst/>
            <a:cxnLst/>
            <a:rect l="l" t="t" r="r" b="b"/>
            <a:pathLst>
              <a:path w="1044143" h="486384">
                <a:moveTo>
                  <a:pt x="0" y="486384"/>
                </a:moveTo>
                <a:lnTo>
                  <a:pt x="1044143" y="486384"/>
                </a:lnTo>
                <a:lnTo>
                  <a:pt x="1044143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327398" y="2359050"/>
            <a:ext cx="1044130" cy="486384"/>
          </a:xfrm>
          <a:custGeom>
            <a:avLst/>
            <a:gdLst/>
            <a:ahLst/>
            <a:cxnLst/>
            <a:rect l="l" t="t" r="r" b="b"/>
            <a:pathLst>
              <a:path w="1044130" h="486384">
                <a:moveTo>
                  <a:pt x="0" y="486384"/>
                </a:moveTo>
                <a:lnTo>
                  <a:pt x="1044130" y="486384"/>
                </a:lnTo>
                <a:lnTo>
                  <a:pt x="1044130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371592" y="2359050"/>
            <a:ext cx="1044143" cy="486384"/>
          </a:xfrm>
          <a:custGeom>
            <a:avLst/>
            <a:gdLst/>
            <a:ahLst/>
            <a:cxnLst/>
            <a:rect l="l" t="t" r="r" b="b"/>
            <a:pathLst>
              <a:path w="1044143" h="486384">
                <a:moveTo>
                  <a:pt x="0" y="486384"/>
                </a:moveTo>
                <a:lnTo>
                  <a:pt x="1044143" y="486384"/>
                </a:lnTo>
                <a:lnTo>
                  <a:pt x="1044143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415659" y="2359050"/>
            <a:ext cx="1044130" cy="486384"/>
          </a:xfrm>
          <a:custGeom>
            <a:avLst/>
            <a:gdLst/>
            <a:ahLst/>
            <a:cxnLst/>
            <a:rect l="l" t="t" r="r" b="b"/>
            <a:pathLst>
              <a:path w="1044130" h="486384">
                <a:moveTo>
                  <a:pt x="0" y="486384"/>
                </a:moveTo>
                <a:lnTo>
                  <a:pt x="1044130" y="486384"/>
                </a:lnTo>
                <a:lnTo>
                  <a:pt x="1044130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459853" y="2359050"/>
            <a:ext cx="1044143" cy="486384"/>
          </a:xfrm>
          <a:custGeom>
            <a:avLst/>
            <a:gdLst/>
            <a:ahLst/>
            <a:cxnLst/>
            <a:rect l="l" t="t" r="r" b="b"/>
            <a:pathLst>
              <a:path w="1044143" h="486384">
                <a:moveTo>
                  <a:pt x="0" y="486384"/>
                </a:moveTo>
                <a:lnTo>
                  <a:pt x="1044143" y="486384"/>
                </a:lnTo>
                <a:lnTo>
                  <a:pt x="1044143" y="0"/>
                </a:lnTo>
                <a:lnTo>
                  <a:pt x="0" y="0"/>
                </a:lnTo>
                <a:lnTo>
                  <a:pt x="0" y="48638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1426" y="2845396"/>
            <a:ext cx="1797685" cy="384975"/>
          </a:xfrm>
          <a:custGeom>
            <a:avLst/>
            <a:gdLst/>
            <a:ahLst/>
            <a:cxnLst/>
            <a:rect l="l" t="t" r="r" b="b"/>
            <a:pathLst>
              <a:path w="1797685" h="384975">
                <a:moveTo>
                  <a:pt x="0" y="384975"/>
                </a:moveTo>
                <a:lnTo>
                  <a:pt x="1797685" y="384975"/>
                </a:lnTo>
                <a:lnTo>
                  <a:pt x="1797685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239137" y="2845396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3283330" y="2845396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327398" y="2845396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371592" y="2845396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415659" y="2845396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459853" y="2845396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41426" y="3230333"/>
            <a:ext cx="1797685" cy="384975"/>
          </a:xfrm>
          <a:custGeom>
            <a:avLst/>
            <a:gdLst/>
            <a:ahLst/>
            <a:cxnLst/>
            <a:rect l="l" t="t" r="r" b="b"/>
            <a:pathLst>
              <a:path w="1797685" h="384975">
                <a:moveTo>
                  <a:pt x="0" y="384975"/>
                </a:moveTo>
                <a:lnTo>
                  <a:pt x="1797685" y="384975"/>
                </a:lnTo>
                <a:lnTo>
                  <a:pt x="1797685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239137" y="3230333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83330" y="3230333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327398" y="3230333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371592" y="3230333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415659" y="3230333"/>
            <a:ext cx="1044130" cy="384975"/>
          </a:xfrm>
          <a:custGeom>
            <a:avLst/>
            <a:gdLst/>
            <a:ahLst/>
            <a:cxnLst/>
            <a:rect l="l" t="t" r="r" b="b"/>
            <a:pathLst>
              <a:path w="1044130" h="384975">
                <a:moveTo>
                  <a:pt x="0" y="384975"/>
                </a:moveTo>
                <a:lnTo>
                  <a:pt x="1044130" y="384975"/>
                </a:lnTo>
                <a:lnTo>
                  <a:pt x="1044130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459853" y="3230333"/>
            <a:ext cx="1044143" cy="384975"/>
          </a:xfrm>
          <a:custGeom>
            <a:avLst/>
            <a:gdLst/>
            <a:ahLst/>
            <a:cxnLst/>
            <a:rect l="l" t="t" r="r" b="b"/>
            <a:pathLst>
              <a:path w="1044143" h="384975">
                <a:moveTo>
                  <a:pt x="0" y="384975"/>
                </a:moveTo>
                <a:lnTo>
                  <a:pt x="1044143" y="384975"/>
                </a:lnTo>
                <a:lnTo>
                  <a:pt x="1044143" y="0"/>
                </a:lnTo>
                <a:lnTo>
                  <a:pt x="0" y="0"/>
                </a:lnTo>
                <a:lnTo>
                  <a:pt x="0" y="3849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41426" y="3615359"/>
            <a:ext cx="1797685" cy="384962"/>
          </a:xfrm>
          <a:custGeom>
            <a:avLst/>
            <a:gdLst/>
            <a:ahLst/>
            <a:cxnLst/>
            <a:rect l="l" t="t" r="r" b="b"/>
            <a:pathLst>
              <a:path w="1797685" h="384962">
                <a:moveTo>
                  <a:pt x="0" y="384962"/>
                </a:moveTo>
                <a:lnTo>
                  <a:pt x="1797685" y="384962"/>
                </a:lnTo>
                <a:lnTo>
                  <a:pt x="1797685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239137" y="3615359"/>
            <a:ext cx="1044143" cy="384962"/>
          </a:xfrm>
          <a:custGeom>
            <a:avLst/>
            <a:gdLst/>
            <a:ahLst/>
            <a:cxnLst/>
            <a:rect l="l" t="t" r="r" b="b"/>
            <a:pathLst>
              <a:path w="1044143" h="384962">
                <a:moveTo>
                  <a:pt x="0" y="384962"/>
                </a:moveTo>
                <a:lnTo>
                  <a:pt x="1044143" y="384962"/>
                </a:lnTo>
                <a:lnTo>
                  <a:pt x="1044143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3283330" y="3615359"/>
            <a:ext cx="1044143" cy="384962"/>
          </a:xfrm>
          <a:custGeom>
            <a:avLst/>
            <a:gdLst/>
            <a:ahLst/>
            <a:cxnLst/>
            <a:rect l="l" t="t" r="r" b="b"/>
            <a:pathLst>
              <a:path w="1044143" h="384962">
                <a:moveTo>
                  <a:pt x="0" y="384962"/>
                </a:moveTo>
                <a:lnTo>
                  <a:pt x="1044143" y="384962"/>
                </a:lnTo>
                <a:lnTo>
                  <a:pt x="1044143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327398" y="3615359"/>
            <a:ext cx="1044130" cy="384962"/>
          </a:xfrm>
          <a:custGeom>
            <a:avLst/>
            <a:gdLst/>
            <a:ahLst/>
            <a:cxnLst/>
            <a:rect l="l" t="t" r="r" b="b"/>
            <a:pathLst>
              <a:path w="1044130" h="384962">
                <a:moveTo>
                  <a:pt x="0" y="384962"/>
                </a:moveTo>
                <a:lnTo>
                  <a:pt x="1044130" y="384962"/>
                </a:lnTo>
                <a:lnTo>
                  <a:pt x="1044130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5371592" y="3615359"/>
            <a:ext cx="1044143" cy="384962"/>
          </a:xfrm>
          <a:custGeom>
            <a:avLst/>
            <a:gdLst/>
            <a:ahLst/>
            <a:cxnLst/>
            <a:rect l="l" t="t" r="r" b="b"/>
            <a:pathLst>
              <a:path w="1044143" h="384962">
                <a:moveTo>
                  <a:pt x="0" y="384962"/>
                </a:moveTo>
                <a:lnTo>
                  <a:pt x="1044143" y="384962"/>
                </a:lnTo>
                <a:lnTo>
                  <a:pt x="1044143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415659" y="3615359"/>
            <a:ext cx="1044130" cy="384962"/>
          </a:xfrm>
          <a:custGeom>
            <a:avLst/>
            <a:gdLst/>
            <a:ahLst/>
            <a:cxnLst/>
            <a:rect l="l" t="t" r="r" b="b"/>
            <a:pathLst>
              <a:path w="1044130" h="384962">
                <a:moveTo>
                  <a:pt x="0" y="384962"/>
                </a:moveTo>
                <a:lnTo>
                  <a:pt x="1044130" y="384962"/>
                </a:lnTo>
                <a:lnTo>
                  <a:pt x="1044130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459853" y="3615359"/>
            <a:ext cx="1044143" cy="384962"/>
          </a:xfrm>
          <a:custGeom>
            <a:avLst/>
            <a:gdLst/>
            <a:ahLst/>
            <a:cxnLst/>
            <a:rect l="l" t="t" r="r" b="b"/>
            <a:pathLst>
              <a:path w="1044143" h="384962">
                <a:moveTo>
                  <a:pt x="0" y="384962"/>
                </a:moveTo>
                <a:lnTo>
                  <a:pt x="1044143" y="384962"/>
                </a:lnTo>
                <a:lnTo>
                  <a:pt x="1044143" y="0"/>
                </a:lnTo>
                <a:lnTo>
                  <a:pt x="0" y="0"/>
                </a:lnTo>
                <a:lnTo>
                  <a:pt x="0" y="38496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239137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83330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327398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5371592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415659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459853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36664" y="1204087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36664" y="1589151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36664" y="1974088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436664" y="2359025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36664" y="2845435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36664" y="3230372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36664" y="3615309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41426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8503920" y="814451"/>
            <a:ext cx="0" cy="3190633"/>
          </a:xfrm>
          <a:custGeom>
            <a:avLst/>
            <a:gdLst/>
            <a:ahLst/>
            <a:cxnLst/>
            <a:rect l="l" t="t" r="r" b="b"/>
            <a:pathLst>
              <a:path w="0" h="3190633">
                <a:moveTo>
                  <a:pt x="0" y="0"/>
                </a:moveTo>
                <a:lnTo>
                  <a:pt x="0" y="319063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436664" y="819150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36664" y="4000322"/>
            <a:ext cx="8072081" cy="0"/>
          </a:xfrm>
          <a:custGeom>
            <a:avLst/>
            <a:gdLst/>
            <a:ahLst/>
            <a:cxnLst/>
            <a:rect l="l" t="t" r="r" b="b"/>
            <a:pathLst>
              <a:path w="8072081" h="0">
                <a:moveTo>
                  <a:pt x="0" y="0"/>
                </a:moveTo>
                <a:lnTo>
                  <a:pt x="807208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457200" y="4019550"/>
            <a:ext cx="1346200" cy="433616"/>
          </a:xfrm>
          <a:custGeom>
            <a:avLst/>
            <a:gdLst/>
            <a:ahLst/>
            <a:cxnLst/>
            <a:rect l="l" t="t" r="r" b="b"/>
            <a:pathLst>
              <a:path w="1346200" h="433616">
                <a:moveTo>
                  <a:pt x="0" y="433616"/>
                </a:moveTo>
                <a:lnTo>
                  <a:pt x="1346200" y="433616"/>
                </a:lnTo>
                <a:lnTo>
                  <a:pt x="1346200" y="0"/>
                </a:lnTo>
                <a:lnTo>
                  <a:pt x="0" y="0"/>
                </a:lnTo>
                <a:lnTo>
                  <a:pt x="0" y="433616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803400" y="4019550"/>
            <a:ext cx="1346200" cy="433616"/>
          </a:xfrm>
          <a:custGeom>
            <a:avLst/>
            <a:gdLst/>
            <a:ahLst/>
            <a:cxnLst/>
            <a:rect l="l" t="t" r="r" b="b"/>
            <a:pathLst>
              <a:path w="1346200" h="433616">
                <a:moveTo>
                  <a:pt x="0" y="433616"/>
                </a:moveTo>
                <a:lnTo>
                  <a:pt x="1346200" y="433616"/>
                </a:lnTo>
                <a:lnTo>
                  <a:pt x="1346200" y="0"/>
                </a:lnTo>
                <a:lnTo>
                  <a:pt x="0" y="0"/>
                </a:lnTo>
                <a:lnTo>
                  <a:pt x="0" y="43361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149600" y="4019550"/>
            <a:ext cx="1346200" cy="433616"/>
          </a:xfrm>
          <a:custGeom>
            <a:avLst/>
            <a:gdLst/>
            <a:ahLst/>
            <a:cxnLst/>
            <a:rect l="l" t="t" r="r" b="b"/>
            <a:pathLst>
              <a:path w="1346200" h="433616">
                <a:moveTo>
                  <a:pt x="0" y="433616"/>
                </a:moveTo>
                <a:lnTo>
                  <a:pt x="1346200" y="433616"/>
                </a:lnTo>
                <a:lnTo>
                  <a:pt x="1346200" y="0"/>
                </a:lnTo>
                <a:lnTo>
                  <a:pt x="0" y="0"/>
                </a:lnTo>
                <a:lnTo>
                  <a:pt x="0" y="4336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495800" y="4019550"/>
            <a:ext cx="1346200" cy="433616"/>
          </a:xfrm>
          <a:custGeom>
            <a:avLst/>
            <a:gdLst/>
            <a:ahLst/>
            <a:cxnLst/>
            <a:rect l="l" t="t" r="r" b="b"/>
            <a:pathLst>
              <a:path w="1346200" h="433616">
                <a:moveTo>
                  <a:pt x="0" y="433616"/>
                </a:moveTo>
                <a:lnTo>
                  <a:pt x="1346200" y="433616"/>
                </a:lnTo>
                <a:lnTo>
                  <a:pt x="1346200" y="0"/>
                </a:lnTo>
                <a:lnTo>
                  <a:pt x="0" y="0"/>
                </a:lnTo>
                <a:lnTo>
                  <a:pt x="0" y="43361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5842000" y="4019550"/>
            <a:ext cx="1346200" cy="433616"/>
          </a:xfrm>
          <a:custGeom>
            <a:avLst/>
            <a:gdLst/>
            <a:ahLst/>
            <a:cxnLst/>
            <a:rect l="l" t="t" r="r" b="b"/>
            <a:pathLst>
              <a:path w="1346200" h="433616">
                <a:moveTo>
                  <a:pt x="0" y="433616"/>
                </a:moveTo>
                <a:lnTo>
                  <a:pt x="1346200" y="433616"/>
                </a:lnTo>
                <a:lnTo>
                  <a:pt x="1346200" y="0"/>
                </a:lnTo>
                <a:lnTo>
                  <a:pt x="0" y="0"/>
                </a:lnTo>
                <a:lnTo>
                  <a:pt x="0" y="4336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7188200" y="4019550"/>
            <a:ext cx="1346200" cy="433616"/>
          </a:xfrm>
          <a:custGeom>
            <a:avLst/>
            <a:gdLst/>
            <a:ahLst/>
            <a:cxnLst/>
            <a:rect l="l" t="t" r="r" b="b"/>
            <a:pathLst>
              <a:path w="1346200" h="433616">
                <a:moveTo>
                  <a:pt x="0" y="433616"/>
                </a:moveTo>
                <a:lnTo>
                  <a:pt x="1346200" y="433616"/>
                </a:lnTo>
                <a:lnTo>
                  <a:pt x="1346200" y="0"/>
                </a:lnTo>
                <a:lnTo>
                  <a:pt x="0" y="0"/>
                </a:lnTo>
                <a:lnTo>
                  <a:pt x="0" y="43361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8034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1496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4958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58420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882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4572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8534400" y="4014787"/>
            <a:ext cx="0" cy="443141"/>
          </a:xfrm>
          <a:custGeom>
            <a:avLst/>
            <a:gdLst/>
            <a:ahLst/>
            <a:cxnLst/>
            <a:rect l="l" t="t" r="r" b="b"/>
            <a:pathLst>
              <a:path w="0" h="443141">
                <a:moveTo>
                  <a:pt x="0" y="0"/>
                </a:moveTo>
                <a:lnTo>
                  <a:pt x="0" y="443141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52437" y="4019550"/>
            <a:ext cx="8086661" cy="0"/>
          </a:xfrm>
          <a:custGeom>
            <a:avLst/>
            <a:gdLst/>
            <a:ahLst/>
            <a:cxnLst/>
            <a:rect l="l" t="t" r="r" b="b"/>
            <a:pathLst>
              <a:path w="8086661" h="0">
                <a:moveTo>
                  <a:pt x="0" y="0"/>
                </a:moveTo>
                <a:lnTo>
                  <a:pt x="808666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452437" y="4453166"/>
            <a:ext cx="8086661" cy="0"/>
          </a:xfrm>
          <a:custGeom>
            <a:avLst/>
            <a:gdLst/>
            <a:ahLst/>
            <a:cxnLst/>
            <a:rect l="l" t="t" r="r" b="b"/>
            <a:pathLst>
              <a:path w="8086661" h="0">
                <a:moveTo>
                  <a:pt x="0" y="0"/>
                </a:moveTo>
                <a:lnTo>
                  <a:pt x="8086661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92151" y="103571"/>
            <a:ext cx="7727046" cy="714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">
              <a:lnSpc>
                <a:spcPts val="2925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dirty="0" smtClean="0" sz="2800" spc="-4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Freak</a:t>
            </a:r>
            <a:r>
              <a:rPr dirty="0" smtClean="0" sz="2800" spc="41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mtClean="0" sz="2800" spc="9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Scale</a:t>
            </a:r>
            <a:endParaRPr sz="2800">
              <a:latin typeface="Times New Roman"/>
              <a:cs typeface="Times New Roman"/>
            </a:endParaRPr>
          </a:p>
          <a:p>
            <a:pPr marL="970381">
              <a:lnSpc>
                <a:spcPct val="95825"/>
              </a:lnSpc>
              <a:spcBef>
                <a:spcPts val="874"/>
              </a:spcBef>
            </a:pP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-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Sketch</a:t>
            </a:r>
            <a:r>
              <a:rPr dirty="0" smtClean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400" spc="-3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dirty="0" smtClean="0" sz="1400" spc="-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sks</a:t>
            </a:r>
            <a:r>
              <a:rPr dirty="0" smtClean="0" sz="14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4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34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-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4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17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1426" y="819150"/>
            <a:ext cx="1797710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2239137" y="819150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41249">
              <a:lnSpc>
                <a:spcPct val="95825"/>
              </a:lnSpc>
            </a:pPr>
            <a:r>
              <a:rPr dirty="0" smtClean="0" sz="1000" spc="4" b="1">
                <a:latin typeface="Times New Roman"/>
                <a:cs typeface="Times New Roman"/>
              </a:rPr>
              <a:t>M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latin typeface="Times New Roman"/>
                <a:cs typeface="Times New Roman"/>
              </a:rPr>
              <a:t>ch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83330" y="819150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64909" marR="365195" algn="ctr">
              <a:lnSpc>
                <a:spcPct val="95825"/>
              </a:lnSpc>
            </a:pPr>
            <a:r>
              <a:rPr dirty="0" smtClean="0" sz="1000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p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latin typeface="Times New Roman"/>
                <a:cs typeface="Times New Roman"/>
              </a:rPr>
              <a:t>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27398" y="819150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78752" marR="377956" algn="ctr">
              <a:lnSpc>
                <a:spcPct val="95825"/>
              </a:lnSpc>
            </a:pPr>
            <a:r>
              <a:rPr dirty="0" smtClean="0" sz="1000" spc="4" b="1">
                <a:latin typeface="Times New Roman"/>
                <a:cs typeface="Times New Roman"/>
              </a:rPr>
              <a:t>M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71592" y="819150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60845" marR="360612" algn="ctr">
              <a:lnSpc>
                <a:spcPct val="95825"/>
              </a:lnSpc>
            </a:pPr>
            <a:r>
              <a:rPr dirty="0" smtClean="0" sz="1000" spc="-4" b="1">
                <a:latin typeface="Times New Roman"/>
                <a:cs typeface="Times New Roman"/>
              </a:rPr>
              <a:t>June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15659" y="819150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82308" marR="380328" algn="ctr">
              <a:lnSpc>
                <a:spcPct val="95825"/>
              </a:lnSpc>
            </a:pPr>
            <a:r>
              <a:rPr dirty="0" smtClean="0" sz="1000" spc="-4" b="1">
                <a:latin typeface="Times New Roman"/>
                <a:cs typeface="Times New Roman"/>
              </a:rPr>
              <a:t>J</a:t>
            </a:r>
            <a:r>
              <a:rPr dirty="0" smtClean="0" sz="1000" spc="-4" b="1">
                <a:latin typeface="Times New Roman"/>
                <a:cs typeface="Times New Roman"/>
              </a:rPr>
              <a:t>u</a:t>
            </a:r>
            <a:r>
              <a:rPr dirty="0" smtClean="0" sz="1000" spc="0" b="1">
                <a:latin typeface="Times New Roman"/>
                <a:cs typeface="Times New Roman"/>
              </a:rPr>
              <a:t>ly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59853" y="819150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20801">
              <a:lnSpc>
                <a:spcPct val="95825"/>
              </a:lnSpc>
            </a:pPr>
            <a:r>
              <a:rPr dirty="0" smtClean="0" sz="1000" b="1"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latin typeface="Times New Roman"/>
                <a:cs typeface="Times New Roman"/>
              </a:rPr>
              <a:t>u</a:t>
            </a:r>
            <a:r>
              <a:rPr dirty="0" smtClean="0" sz="1000" spc="-4" b="1">
                <a:latin typeface="Times New Roman"/>
                <a:cs typeface="Times New Roman"/>
              </a:rPr>
              <a:t>g</a:t>
            </a:r>
            <a:r>
              <a:rPr dirty="0" smtClean="0" sz="1000" spc="-4" b="1">
                <a:latin typeface="Times New Roman"/>
                <a:cs typeface="Times New Roman"/>
              </a:rPr>
              <a:t>u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03920" y="814451"/>
            <a:ext cx="35178" cy="3195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441426" y="1204087"/>
            <a:ext cx="1797710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3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4" b="1">
                <a:latin typeface="Times New Roman"/>
                <a:cs typeface="Times New Roman"/>
              </a:rPr>
              <a:t>W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latin typeface="Times New Roman"/>
                <a:cs typeface="Times New Roman"/>
              </a:rPr>
              <a:t>l</a:t>
            </a:r>
            <a:r>
              <a:rPr dirty="0" smtClean="0" sz="1000" spc="-4" b="1"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latin typeface="Times New Roman"/>
                <a:cs typeface="Times New Roman"/>
              </a:rPr>
              <a:t>er</a:t>
            </a:r>
            <a:r>
              <a:rPr dirty="0" smtClean="0" sz="1000" spc="40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Riv</a:t>
            </a:r>
            <a:r>
              <a:rPr dirty="0" smtClean="0" sz="1000" spc="0" b="1">
                <a:latin typeface="Times New Roman"/>
                <a:cs typeface="Times New Roman"/>
              </a:rPr>
              <a:t>er</a:t>
            </a:r>
            <a:r>
              <a:rPr dirty="0" smtClean="0" sz="1000" spc="-9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B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39137" y="1204087"/>
            <a:ext cx="1044193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3283330" y="1204087"/>
            <a:ext cx="1044067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4327398" y="1204087"/>
            <a:ext cx="1044193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5371592" y="1204087"/>
            <a:ext cx="1044067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6415659" y="1204087"/>
            <a:ext cx="1044193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7459853" y="1204087"/>
            <a:ext cx="1044067" cy="38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441426" y="1589151"/>
            <a:ext cx="1797710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2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-4" b="1">
                <a:latin typeface="Times New Roman"/>
                <a:cs typeface="Times New Roman"/>
              </a:rPr>
              <a:t>C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on</a:t>
            </a:r>
            <a:r>
              <a:rPr dirty="0" smtClean="0" sz="1000" spc="-4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River</a:t>
            </a:r>
            <a:r>
              <a:rPr dirty="0" smtClean="0" sz="1000" spc="-9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B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39137" y="1589151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3283330" y="1589151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4327398" y="1589151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371592" y="1589151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415659" y="1589151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7459853" y="1589151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441426" y="1974088"/>
            <a:ext cx="1797710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2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-4" b="1">
                <a:latin typeface="Times New Roman"/>
                <a:cs typeface="Times New Roman"/>
              </a:rPr>
              <a:t>T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-4" b="1">
                <a:latin typeface="Times New Roman"/>
                <a:cs typeface="Times New Roman"/>
              </a:rPr>
              <a:t>u</a:t>
            </a:r>
            <a:r>
              <a:rPr dirty="0" smtClean="0" sz="1000" spc="0" b="1">
                <a:latin typeface="Times New Roman"/>
                <a:cs typeface="Times New Roman"/>
              </a:rPr>
              <a:t>c</a:t>
            </a:r>
            <a:r>
              <a:rPr dirty="0" smtClean="0" sz="1000" spc="-9" b="1"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latin typeface="Times New Roman"/>
                <a:cs typeface="Times New Roman"/>
              </a:rPr>
              <a:t>ee</a:t>
            </a:r>
            <a:r>
              <a:rPr dirty="0" smtClean="0" sz="1000" spc="29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River</a:t>
            </a:r>
            <a:r>
              <a:rPr dirty="0" smtClean="0" sz="1000" spc="-9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B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39137" y="1974088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3283330" y="1974088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4327398" y="1974088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5371592" y="1974088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415659" y="1974088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459853" y="1974088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41426" y="2359025"/>
            <a:ext cx="1797710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-4" b="1">
                <a:latin typeface="Times New Roman"/>
                <a:cs typeface="Times New Roman"/>
              </a:rPr>
              <a:t>T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latin typeface="Times New Roman"/>
                <a:cs typeface="Times New Roman"/>
              </a:rPr>
              <a:t>oe</a:t>
            </a:r>
            <a:r>
              <a:rPr dirty="0" smtClean="0" sz="1000" spc="132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B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marL="90754">
              <a:lnSpc>
                <a:spcPct val="95825"/>
              </a:lnSpc>
              <a:spcBef>
                <a:spcPts val="50"/>
              </a:spcBef>
            </a:pPr>
            <a:r>
              <a:rPr dirty="0" smtClean="0" sz="1000" spc="-4" b="1">
                <a:latin typeface="Times New Roman"/>
                <a:cs typeface="Times New Roman"/>
              </a:rPr>
              <a:t>C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latin typeface="Times New Roman"/>
                <a:cs typeface="Times New Roman"/>
              </a:rPr>
              <a:t>eeks/Stre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latin typeface="Times New Roman"/>
                <a:cs typeface="Times New Roman"/>
              </a:rPr>
              <a:t>ms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39137" y="2359025"/>
            <a:ext cx="1044193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3283330" y="2359025"/>
            <a:ext cx="1044067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4327398" y="2359025"/>
            <a:ext cx="1044193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371592" y="2359025"/>
            <a:ext cx="1044067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415659" y="2359025"/>
            <a:ext cx="1044193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7459853" y="2359025"/>
            <a:ext cx="1044067" cy="486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441426" y="2845435"/>
            <a:ext cx="1797710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4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E</a:t>
            </a:r>
            <a:r>
              <a:rPr dirty="0" smtClean="0" sz="1000" spc="31" b="1"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latin typeface="Times New Roman"/>
                <a:cs typeface="Times New Roman"/>
              </a:rPr>
              <a:t>C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latin typeface="Times New Roman"/>
                <a:cs typeface="Times New Roman"/>
              </a:rPr>
              <a:t>lifor</a:t>
            </a:r>
            <a:r>
              <a:rPr dirty="0" smtClean="0" sz="1000" spc="-9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ia</a:t>
            </a:r>
            <a:r>
              <a:rPr dirty="0" smtClean="0" sz="1000" spc="-4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B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i</a:t>
            </a:r>
            <a:r>
              <a:rPr dirty="0" smtClean="0" sz="1000" spc="-4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9137" y="2845435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3283330" y="2845435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327398" y="2845435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371592" y="2845435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415659" y="2845435"/>
            <a:ext cx="1044193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7459853" y="2845435"/>
            <a:ext cx="1044067" cy="384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41426" y="3230372"/>
            <a:ext cx="1797710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0" b="1">
                <a:latin typeface="Times New Roman"/>
                <a:cs typeface="Times New Roman"/>
              </a:rPr>
              <a:t>E</a:t>
            </a:r>
            <a:r>
              <a:rPr dirty="0" smtClean="0" sz="1000" spc="44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Sier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3" b="1"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latin typeface="Times New Roman"/>
                <a:cs typeface="Times New Roman"/>
              </a:rPr>
              <a:t>C</a:t>
            </a:r>
            <a:r>
              <a:rPr dirty="0" smtClean="0" sz="1000" spc="-4" b="1"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latin typeface="Times New Roman"/>
                <a:cs typeface="Times New Roman"/>
              </a:rPr>
              <a:t>eeks/Stre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latin typeface="Times New Roman"/>
                <a:cs typeface="Times New Roman"/>
              </a:rPr>
              <a:t>ms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9137" y="3230372"/>
            <a:ext cx="1044193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283330" y="3230372"/>
            <a:ext cx="1044067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327398" y="3230372"/>
            <a:ext cx="1044193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371592" y="3230372"/>
            <a:ext cx="1044067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415659" y="3230372"/>
            <a:ext cx="1044193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7459853" y="3230372"/>
            <a:ext cx="1044067" cy="3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41426" y="3615309"/>
            <a:ext cx="1797710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90754">
              <a:lnSpc>
                <a:spcPct val="95825"/>
              </a:lnSpc>
            </a:pPr>
            <a:r>
              <a:rPr dirty="0" smtClean="0" sz="1000" spc="4" b="1">
                <a:latin typeface="Times New Roman"/>
                <a:cs typeface="Times New Roman"/>
              </a:rPr>
              <a:t>H</a:t>
            </a:r>
            <a:r>
              <a:rPr dirty="0" smtClean="0" sz="1000" spc="-4" b="1">
                <a:latin typeface="Times New Roman"/>
                <a:cs typeface="Times New Roman"/>
              </a:rPr>
              <a:t>u</a:t>
            </a:r>
            <a:r>
              <a:rPr dirty="0" smtClean="0" sz="1000" spc="0" b="1">
                <a:latin typeface="Times New Roman"/>
                <a:cs typeface="Times New Roman"/>
              </a:rPr>
              <a:t>m</a:t>
            </a:r>
            <a:r>
              <a:rPr dirty="0" smtClean="0" sz="1000" spc="4" b="1">
                <a:latin typeface="Times New Roman"/>
                <a:cs typeface="Times New Roman"/>
              </a:rPr>
              <a:t>b</a:t>
            </a:r>
            <a:r>
              <a:rPr dirty="0" smtClean="0" sz="1000" spc="0" b="1">
                <a:latin typeface="Times New Roman"/>
                <a:cs typeface="Times New Roman"/>
              </a:rPr>
              <a:t>ol</a:t>
            </a:r>
            <a:r>
              <a:rPr dirty="0" smtClean="0" sz="1000" spc="4" b="1">
                <a:latin typeface="Times New Roman"/>
                <a:cs typeface="Times New Roman"/>
              </a:rPr>
              <a:t>d</a:t>
            </a:r>
            <a:r>
              <a:rPr dirty="0" smtClean="0" sz="1000" spc="0" b="1">
                <a:latin typeface="Times New Roman"/>
                <a:cs typeface="Times New Roman"/>
              </a:rPr>
              <a:t>t</a:t>
            </a:r>
            <a:r>
              <a:rPr dirty="0" smtClean="0" sz="1000" spc="16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River</a:t>
            </a:r>
            <a:r>
              <a:rPr dirty="0" smtClean="0" sz="1000" spc="0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B</a:t>
            </a:r>
            <a:r>
              <a:rPr dirty="0" smtClean="0" sz="1000" spc="4" b="1">
                <a:latin typeface="Times New Roman"/>
                <a:cs typeface="Times New Roman"/>
              </a:rPr>
              <a:t>a</a:t>
            </a:r>
            <a:r>
              <a:rPr dirty="0" smtClean="0" sz="1000" spc="4" b="1"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9137" y="3615309"/>
            <a:ext cx="1044193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283330" y="3615309"/>
            <a:ext cx="1044067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327398" y="3615309"/>
            <a:ext cx="1044193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371592" y="3615309"/>
            <a:ext cx="1044067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415659" y="3615309"/>
            <a:ext cx="1044193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459853" y="3615309"/>
            <a:ext cx="1044067" cy="394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41426" y="4009936"/>
            <a:ext cx="1361973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110870">
              <a:lnSpc>
                <a:spcPct val="95825"/>
              </a:lnSpc>
            </a:pPr>
            <a:r>
              <a:rPr dirty="0" smtClean="0" sz="800" spc="4" b="1">
                <a:latin typeface="Times New Roman"/>
                <a:cs typeface="Times New Roman"/>
              </a:rPr>
              <a:t>W</a:t>
            </a:r>
            <a:r>
              <a:rPr dirty="0" smtClean="0" sz="800" spc="-4" b="1">
                <a:latin typeface="Times New Roman"/>
                <a:cs typeface="Times New Roman"/>
              </a:rPr>
              <a:t>h</a:t>
            </a:r>
            <a:r>
              <a:rPr dirty="0" smtClean="0" sz="800" spc="0" b="1">
                <a:latin typeface="Times New Roman"/>
                <a:cs typeface="Times New Roman"/>
              </a:rPr>
              <a:t>at</a:t>
            </a:r>
            <a:r>
              <a:rPr dirty="0" smtClean="0" sz="800" spc="-71" b="1">
                <a:latin typeface="Times New Roman"/>
                <a:cs typeface="Times New Roman"/>
              </a:rPr>
              <a:t> </a:t>
            </a:r>
            <a:r>
              <a:rPr dirty="0" smtClean="0" sz="800" spc="4" b="1">
                <a:latin typeface="Times New Roman"/>
                <a:cs typeface="Times New Roman"/>
              </a:rPr>
              <a:t>D</a:t>
            </a:r>
            <a:r>
              <a:rPr dirty="0" smtClean="0" sz="800" spc="0" b="1">
                <a:latin typeface="Times New Roman"/>
                <a:cs typeface="Times New Roman"/>
              </a:rPr>
              <a:t>oes</a:t>
            </a:r>
            <a:r>
              <a:rPr dirty="0" smtClean="0" sz="800" spc="171" b="1">
                <a:latin typeface="Times New Roman"/>
                <a:cs typeface="Times New Roman"/>
              </a:rPr>
              <a:t> </a:t>
            </a:r>
            <a:r>
              <a:rPr dirty="0" smtClean="0" sz="800" spc="-4" b="1">
                <a:latin typeface="Times New Roman"/>
                <a:cs typeface="Times New Roman"/>
              </a:rPr>
              <a:t>T</a:t>
            </a:r>
            <a:r>
              <a:rPr dirty="0" smtClean="0" sz="800" spc="-4" b="1">
                <a:latin typeface="Times New Roman"/>
                <a:cs typeface="Times New Roman"/>
              </a:rPr>
              <a:t>h</a:t>
            </a:r>
            <a:r>
              <a:rPr dirty="0" smtClean="0" sz="800" spc="0" b="1">
                <a:latin typeface="Times New Roman"/>
                <a:cs typeface="Times New Roman"/>
              </a:rPr>
              <a:t>i</a:t>
            </a:r>
            <a:r>
              <a:rPr dirty="0" smtClean="0" sz="800" spc="0" b="1">
                <a:latin typeface="Times New Roman"/>
                <a:cs typeface="Times New Roman"/>
              </a:rPr>
              <a:t>s</a:t>
            </a:r>
            <a:r>
              <a:rPr dirty="0" smtClean="0" sz="800" spc="0" b="1">
                <a:latin typeface="Times New Roman"/>
                <a:cs typeface="Times New Roman"/>
              </a:rPr>
              <a:t> </a:t>
            </a:r>
            <a:r>
              <a:rPr dirty="0" smtClean="0" sz="800" spc="4" b="1">
                <a:latin typeface="Times New Roman"/>
                <a:cs typeface="Times New Roman"/>
              </a:rPr>
              <a:t>M</a:t>
            </a:r>
            <a:r>
              <a:rPr dirty="0" smtClean="0" sz="800" spc="-4" b="1">
                <a:latin typeface="Times New Roman"/>
                <a:cs typeface="Times New Roman"/>
              </a:rPr>
              <a:t>e</a:t>
            </a:r>
            <a:r>
              <a:rPr dirty="0" smtClean="0" sz="800" spc="0" b="1">
                <a:latin typeface="Times New Roman"/>
                <a:cs typeface="Times New Roman"/>
              </a:rPr>
              <a:t>a</a:t>
            </a:r>
            <a:r>
              <a:rPr dirty="0" smtClean="0" sz="800" spc="4" b="1">
                <a:latin typeface="Times New Roman"/>
                <a:cs typeface="Times New Roman"/>
              </a:rPr>
              <a:t>n</a:t>
            </a:r>
            <a:r>
              <a:rPr dirty="0" smtClean="0" sz="800" spc="0" b="1">
                <a:latin typeface="Times New Roman"/>
                <a:cs typeface="Times New Roman"/>
              </a:rPr>
              <a:t>?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3400" y="4009936"/>
            <a:ext cx="1346200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426212">
              <a:lnSpc>
                <a:spcPct val="95825"/>
              </a:lnSpc>
            </a:pPr>
            <a:r>
              <a:rPr dirty="0" smtClean="0" sz="800" spc="0">
                <a:latin typeface="Times New Roman"/>
                <a:cs typeface="Times New Roman"/>
              </a:rPr>
              <a:t>N</a:t>
            </a:r>
            <a:r>
              <a:rPr dirty="0" smtClean="0" sz="800" spc="0">
                <a:latin typeface="Times New Roman"/>
                <a:cs typeface="Times New Roman"/>
              </a:rPr>
              <a:t>o</a:t>
            </a:r>
            <a:r>
              <a:rPr dirty="0" smtClean="0" sz="800" spc="50">
                <a:latin typeface="Times New Roman"/>
                <a:cs typeface="Times New Roman"/>
              </a:rPr>
              <a:t> </a:t>
            </a:r>
            <a:r>
              <a:rPr dirty="0" smtClean="0" sz="800" spc="0">
                <a:latin typeface="Times New Roman"/>
                <a:cs typeface="Times New Roman"/>
              </a:rPr>
              <a:t>w</a:t>
            </a:r>
            <a:r>
              <a:rPr dirty="0" smtClean="0" sz="800" spc="-4">
                <a:latin typeface="Times New Roman"/>
                <a:cs typeface="Times New Roman"/>
              </a:rPr>
              <a:t>o</a:t>
            </a:r>
            <a:r>
              <a:rPr dirty="0" smtClean="0" sz="800" spc="4">
                <a:latin typeface="Times New Roman"/>
                <a:cs typeface="Times New Roman"/>
              </a:rPr>
              <a:t>r</a:t>
            </a:r>
            <a:r>
              <a:rPr dirty="0" smtClean="0" sz="800" spc="4">
                <a:latin typeface="Times New Roman"/>
                <a:cs typeface="Times New Roman"/>
              </a:rPr>
              <a:t>r</a:t>
            </a:r>
            <a:r>
              <a:rPr dirty="0" smtClean="0" sz="800" spc="-4">
                <a:latin typeface="Times New Roman"/>
                <a:cs typeface="Times New Roman"/>
              </a:rPr>
              <a:t>i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600" y="4009936"/>
            <a:ext cx="1346200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374776" marR="357728" indent="27432">
              <a:lnSpc>
                <a:spcPct val="100233"/>
              </a:lnSpc>
            </a:pPr>
            <a:r>
              <a:rPr dirty="0" smtClean="0" sz="800" spc="0">
                <a:latin typeface="Times New Roman"/>
                <a:cs typeface="Times New Roman"/>
              </a:rPr>
              <a:t>L</a:t>
            </a:r>
            <a:r>
              <a:rPr dirty="0" smtClean="0" sz="800" spc="-4">
                <a:latin typeface="Times New Roman"/>
                <a:cs typeface="Times New Roman"/>
              </a:rPr>
              <a:t>o</a:t>
            </a:r>
            <a:r>
              <a:rPr dirty="0" smtClean="0" sz="800" spc="0">
                <a:latin typeface="Times New Roman"/>
                <a:cs typeface="Times New Roman"/>
              </a:rPr>
              <a:t>w</a:t>
            </a:r>
            <a:r>
              <a:rPr dirty="0" smtClean="0" sz="800" spc="23">
                <a:latin typeface="Times New Roman"/>
                <a:cs typeface="Times New Roman"/>
              </a:rPr>
              <a:t> </a:t>
            </a:r>
            <a:r>
              <a:rPr dirty="0" smtClean="0" sz="800" spc="-4">
                <a:latin typeface="Times New Roman"/>
                <a:cs typeface="Times New Roman"/>
              </a:rPr>
              <a:t>l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-4">
                <a:latin typeface="Times New Roman"/>
                <a:cs typeface="Times New Roman"/>
              </a:rPr>
              <a:t>v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0">
                <a:latin typeface="Times New Roman"/>
                <a:cs typeface="Times New Roman"/>
              </a:rPr>
              <a:t>l</a:t>
            </a:r>
            <a:r>
              <a:rPr dirty="0" smtClean="0" sz="800" spc="76">
                <a:latin typeface="Times New Roman"/>
                <a:cs typeface="Times New Roman"/>
              </a:rPr>
              <a:t> </a:t>
            </a:r>
            <a:r>
              <a:rPr dirty="0" smtClean="0" sz="800" spc="0">
                <a:latin typeface="Times New Roman"/>
                <a:cs typeface="Times New Roman"/>
              </a:rPr>
              <a:t>of</a:t>
            </a:r>
            <a:r>
              <a:rPr dirty="0" smtClean="0" sz="800" spc="0">
                <a:latin typeface="Times New Roman"/>
                <a:cs typeface="Times New Roman"/>
              </a:rPr>
              <a:t> </a:t>
            </a:r>
            <a:r>
              <a:rPr dirty="0" smtClean="0" sz="800" spc="-4">
                <a:latin typeface="Times New Roman"/>
                <a:cs typeface="Times New Roman"/>
              </a:rPr>
              <a:t>f</a:t>
            </a:r>
            <a:r>
              <a:rPr dirty="0" smtClean="0" sz="800" spc="4">
                <a:latin typeface="Times New Roman"/>
                <a:cs typeface="Times New Roman"/>
              </a:rPr>
              <a:t>r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-4">
                <a:latin typeface="Times New Roman"/>
                <a:cs typeface="Times New Roman"/>
              </a:rPr>
              <a:t>a</a:t>
            </a:r>
            <a:r>
              <a:rPr dirty="0" smtClean="0" sz="800" spc="0">
                <a:latin typeface="Times New Roman"/>
                <a:cs typeface="Times New Roman"/>
              </a:rPr>
              <a:t>koutn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4">
                <a:latin typeface="Times New Roman"/>
                <a:cs typeface="Times New Roman"/>
              </a:rPr>
              <a:t>s</a:t>
            </a:r>
            <a:r>
              <a:rPr dirty="0" smtClean="0" sz="800" spc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5800" y="4009936"/>
            <a:ext cx="1346200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143255">
              <a:lnSpc>
                <a:spcPct val="95825"/>
              </a:lnSpc>
            </a:pPr>
            <a:r>
              <a:rPr dirty="0" smtClean="0" sz="800" spc="5">
                <a:latin typeface="Times New Roman"/>
                <a:cs typeface="Times New Roman"/>
              </a:rPr>
              <a:t>M</a:t>
            </a:r>
            <a:r>
              <a:rPr dirty="0" smtClean="0" sz="800" spc="0">
                <a:latin typeface="Times New Roman"/>
                <a:cs typeface="Times New Roman"/>
              </a:rPr>
              <a:t>od</a:t>
            </a:r>
            <a:r>
              <a:rPr dirty="0" smtClean="0" sz="800" spc="5">
                <a:latin typeface="Times New Roman"/>
                <a:cs typeface="Times New Roman"/>
              </a:rPr>
              <a:t>e</a:t>
            </a:r>
            <a:r>
              <a:rPr dirty="0" smtClean="0" sz="800" spc="5">
                <a:latin typeface="Times New Roman"/>
                <a:cs typeface="Times New Roman"/>
              </a:rPr>
              <a:t>r</a:t>
            </a:r>
            <a:r>
              <a:rPr dirty="0" smtClean="0" sz="800" spc="-5">
                <a:latin typeface="Times New Roman"/>
                <a:cs typeface="Times New Roman"/>
              </a:rPr>
              <a:t>a</a:t>
            </a:r>
            <a:r>
              <a:rPr dirty="0" smtClean="0" sz="800" spc="0">
                <a:latin typeface="Times New Roman"/>
                <a:cs typeface="Times New Roman"/>
              </a:rPr>
              <a:t>te</a:t>
            </a:r>
            <a:r>
              <a:rPr dirty="0" smtClean="0" sz="800" spc="-19">
                <a:latin typeface="Times New Roman"/>
                <a:cs typeface="Times New Roman"/>
              </a:rPr>
              <a:t> </a:t>
            </a:r>
            <a:r>
              <a:rPr dirty="0" smtClean="0" sz="800" spc="-4">
                <a:latin typeface="Times New Roman"/>
                <a:cs typeface="Times New Roman"/>
              </a:rPr>
              <a:t>f</a:t>
            </a:r>
            <a:r>
              <a:rPr dirty="0" smtClean="0" sz="800" spc="4">
                <a:latin typeface="Times New Roman"/>
                <a:cs typeface="Times New Roman"/>
              </a:rPr>
              <a:t>r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-4">
                <a:latin typeface="Times New Roman"/>
                <a:cs typeface="Times New Roman"/>
              </a:rPr>
              <a:t>a</a:t>
            </a:r>
            <a:r>
              <a:rPr dirty="0" smtClean="0" sz="800" spc="0">
                <a:latin typeface="Times New Roman"/>
                <a:cs typeface="Times New Roman"/>
              </a:rPr>
              <a:t>koutn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4">
                <a:latin typeface="Times New Roman"/>
                <a:cs typeface="Times New Roman"/>
              </a:rPr>
              <a:t>s</a:t>
            </a:r>
            <a:r>
              <a:rPr dirty="0" smtClean="0" sz="800" spc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2000" y="4009936"/>
            <a:ext cx="1346200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256159">
              <a:lnSpc>
                <a:spcPct val="95825"/>
              </a:lnSpc>
            </a:pPr>
            <a:r>
              <a:rPr dirty="0" smtClean="0" sz="800" spc="0">
                <a:latin typeface="Times New Roman"/>
                <a:cs typeface="Times New Roman"/>
              </a:rPr>
              <a:t>H</a:t>
            </a:r>
            <a:r>
              <a:rPr dirty="0" smtClean="0" sz="800" spc="-4">
                <a:latin typeface="Times New Roman"/>
                <a:cs typeface="Times New Roman"/>
              </a:rPr>
              <a:t>i</a:t>
            </a:r>
            <a:r>
              <a:rPr dirty="0" smtClean="0" sz="800" spc="4">
                <a:latin typeface="Times New Roman"/>
                <a:cs typeface="Times New Roman"/>
              </a:rPr>
              <a:t>g</a:t>
            </a:r>
            <a:r>
              <a:rPr dirty="0" smtClean="0" sz="800" spc="0">
                <a:latin typeface="Times New Roman"/>
                <a:cs typeface="Times New Roman"/>
              </a:rPr>
              <a:t>h</a:t>
            </a:r>
            <a:r>
              <a:rPr dirty="0" smtClean="0" sz="800" spc="50">
                <a:latin typeface="Times New Roman"/>
                <a:cs typeface="Times New Roman"/>
              </a:rPr>
              <a:t> </a:t>
            </a:r>
            <a:r>
              <a:rPr dirty="0" smtClean="0" sz="800" spc="-4">
                <a:latin typeface="Times New Roman"/>
                <a:cs typeface="Times New Roman"/>
              </a:rPr>
              <a:t>f</a:t>
            </a:r>
            <a:r>
              <a:rPr dirty="0" smtClean="0" sz="800" spc="4">
                <a:latin typeface="Times New Roman"/>
                <a:cs typeface="Times New Roman"/>
              </a:rPr>
              <a:t>r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-4">
                <a:latin typeface="Times New Roman"/>
                <a:cs typeface="Times New Roman"/>
              </a:rPr>
              <a:t>a</a:t>
            </a:r>
            <a:r>
              <a:rPr dirty="0" smtClean="0" sz="800" spc="0">
                <a:latin typeface="Times New Roman"/>
                <a:cs typeface="Times New Roman"/>
              </a:rPr>
              <a:t>koutn</a:t>
            </a:r>
            <a:r>
              <a:rPr dirty="0" smtClean="0" sz="800" spc="4">
                <a:latin typeface="Times New Roman"/>
                <a:cs typeface="Times New Roman"/>
              </a:rPr>
              <a:t>e</a:t>
            </a:r>
            <a:r>
              <a:rPr dirty="0" smtClean="0" sz="800" spc="4">
                <a:latin typeface="Times New Roman"/>
                <a:cs typeface="Times New Roman"/>
              </a:rPr>
              <a:t>s</a:t>
            </a:r>
            <a:r>
              <a:rPr dirty="0" smtClean="0" sz="800" spc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200" y="4009936"/>
            <a:ext cx="1315720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433324">
              <a:lnSpc>
                <a:spcPct val="95825"/>
              </a:lnSpc>
            </a:pPr>
            <a:r>
              <a:rPr dirty="0" smtClean="0" sz="800" spc="0">
                <a:latin typeface="Times New Roman"/>
                <a:cs typeface="Times New Roman"/>
              </a:rPr>
              <a:t>End</a:t>
            </a:r>
            <a:r>
              <a:rPr dirty="0" smtClean="0" sz="800" spc="44">
                <a:latin typeface="Times New Roman"/>
                <a:cs typeface="Times New Roman"/>
              </a:rPr>
              <a:t> </a:t>
            </a:r>
            <a:r>
              <a:rPr dirty="0" smtClean="0" sz="800" spc="0">
                <a:latin typeface="Times New Roman"/>
                <a:cs typeface="Times New Roman"/>
              </a:rPr>
              <a:t>of</a:t>
            </a:r>
            <a:r>
              <a:rPr dirty="0" smtClean="0" sz="800" spc="61">
                <a:latin typeface="Times New Roman"/>
                <a:cs typeface="Times New Roman"/>
              </a:rPr>
              <a:t> </a:t>
            </a:r>
            <a:r>
              <a:rPr dirty="0" smtClean="0" sz="800" spc="0">
                <a:latin typeface="Times New Roman"/>
                <a:cs typeface="Times New Roman"/>
              </a:rPr>
              <a:t>this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3920" y="4009936"/>
            <a:ext cx="35178" cy="44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58900" y="666686"/>
            <a:ext cx="6426200" cy="334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360" y="143587"/>
            <a:ext cx="169967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servoir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4397" y="143587"/>
            <a:ext cx="108092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Space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3688" y="143587"/>
            <a:ext cx="46431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vs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8142" y="143587"/>
            <a:ext cx="123801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at’s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7362" y="143587"/>
            <a:ext cx="165205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Coming.</a:t>
            </a:r>
            <a:r>
              <a:rPr dirty="0" smtClean="0" sz="2800" spc="-14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040" y="4021162"/>
            <a:ext cx="8739278" cy="9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Res</a:t>
            </a:r>
            <a:r>
              <a:rPr dirty="0" smtClean="0" sz="1800" spc="-4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rv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irs</a:t>
            </a:r>
            <a:r>
              <a:rPr dirty="0" smtClean="0" sz="1800" spc="42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95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1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2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redu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ding</a:t>
            </a:r>
            <a:r>
              <a:rPr dirty="0" smtClean="0" sz="1800" spc="4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wnstr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am,</a:t>
            </a:r>
            <a:r>
              <a:rPr dirty="0" smtClean="0" sz="1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mtClean="0" sz="180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3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2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cted</a:t>
            </a:r>
            <a:r>
              <a:rPr dirty="0" smtClean="0" sz="1800" spc="-4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run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ff</a:t>
            </a:r>
            <a:r>
              <a:rPr dirty="0" smtClean="0" sz="1800" spc="3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ume</a:t>
            </a:r>
            <a:endParaRPr sz="1800">
              <a:latin typeface="Times New Roman"/>
              <a:cs typeface="Times New Roman"/>
            </a:endParaRPr>
          </a:p>
          <a:p>
            <a:pPr marL="355600" marR="34335">
              <a:lnSpc>
                <a:spcPct val="95825"/>
              </a:lnSpc>
              <a:spcBef>
                <a:spcPts val="319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ir</a:t>
            </a:r>
            <a:r>
              <a:rPr dirty="0" smtClean="0" sz="18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ap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dirty="0" smtClean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dirty="0" smtClean="0" sz="1800" spc="27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dirty="0" smtClean="0" sz="1800" spc="-1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str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dirty="0" smtClean="0" sz="1800" spc="-4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1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k.</a:t>
            </a:r>
            <a:endParaRPr sz="1800">
              <a:latin typeface="Times New Roman"/>
              <a:cs typeface="Times New Roman"/>
            </a:endParaRPr>
          </a:p>
          <a:p>
            <a:pPr marL="5783834" marR="34335">
              <a:lnSpc>
                <a:spcPct val="97696"/>
              </a:lnSpc>
              <a:spcBef>
                <a:spcPts val="133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18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81881" y="4923588"/>
            <a:ext cx="348627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00200" y="197789"/>
            <a:ext cx="5577840" cy="437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540" y="4715709"/>
            <a:ext cx="4006322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latin typeface="Arial"/>
                <a:cs typeface="Arial"/>
              </a:rPr>
              <a:t>ht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ps:/</a:t>
            </a:r>
            <a:r>
              <a:rPr dirty="0" smtClean="0" sz="1400" spc="-4">
                <a:latin typeface="Arial"/>
                <a:cs typeface="Arial"/>
              </a:rPr>
              <a:t>/</a:t>
            </a:r>
            <a:r>
              <a:rPr dirty="0" smtClean="0" sz="1400" spc="0">
                <a:latin typeface="Arial"/>
                <a:cs typeface="Arial"/>
              </a:rPr>
              <a:t>n</a:t>
            </a:r>
            <a:r>
              <a:rPr dirty="0" smtClean="0" sz="1400" spc="-14">
                <a:latin typeface="Arial"/>
                <a:cs typeface="Arial"/>
              </a:rPr>
              <a:t>e</a:t>
            </a:r>
            <a:r>
              <a:rPr dirty="0" smtClean="0" sz="1400" spc="-19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ad</a:t>
            </a:r>
            <a:r>
              <a:rPr dirty="0" smtClean="0" sz="1400" spc="-4">
                <a:latin typeface="Arial"/>
                <a:cs typeface="Arial"/>
              </a:rPr>
              <a:t>a</a:t>
            </a:r>
            <a:r>
              <a:rPr dirty="0" smtClean="0" sz="1400" spc="-4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u</a:t>
            </a:r>
            <a:r>
              <a:rPr dirty="0" smtClean="0" sz="1400" spc="-9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g</a:t>
            </a:r>
            <a:r>
              <a:rPr dirty="0" smtClean="0" sz="1400" spc="-9">
                <a:latin typeface="Arial"/>
                <a:cs typeface="Arial"/>
              </a:rPr>
              <a:t>s</a:t>
            </a:r>
            <a:r>
              <a:rPr dirty="0" smtClean="0" sz="1400" spc="4">
                <a:latin typeface="Arial"/>
                <a:cs typeface="Arial"/>
              </a:rPr>
              <a:t>.</a:t>
            </a:r>
            <a:r>
              <a:rPr dirty="0" smtClean="0" sz="1400" spc="-14">
                <a:latin typeface="Arial"/>
                <a:cs typeface="Arial"/>
              </a:rPr>
              <a:t>g</a:t>
            </a:r>
            <a:r>
              <a:rPr dirty="0" smtClean="0" sz="1400" spc="0">
                <a:latin typeface="Arial"/>
                <a:cs typeface="Arial"/>
              </a:rPr>
              <a:t>o</a:t>
            </a:r>
            <a:r>
              <a:rPr dirty="0" smtClean="0" sz="1400" spc="-19">
                <a:latin typeface="Arial"/>
                <a:cs typeface="Arial"/>
              </a:rPr>
              <a:t>v</a:t>
            </a:r>
            <a:r>
              <a:rPr dirty="0" smtClean="0" sz="1400" spc="4">
                <a:latin typeface="Arial"/>
                <a:cs typeface="Arial"/>
              </a:rPr>
              <a:t>/</a:t>
            </a:r>
            <a:r>
              <a:rPr dirty="0" smtClean="0" sz="1400" spc="-14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alker</a:t>
            </a:r>
            <a:r>
              <a:rPr dirty="0" smtClean="0" sz="1400" spc="-14">
                <a:latin typeface="Arial"/>
                <a:cs typeface="Arial"/>
              </a:rPr>
              <a:t>b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9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inh</a:t>
            </a:r>
            <a:r>
              <a:rPr dirty="0" smtClean="0" sz="1400" spc="-25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dr</a:t>
            </a:r>
            <a:r>
              <a:rPr dirty="0" smtClean="0" sz="1400" spc="-4">
                <a:latin typeface="Arial"/>
                <a:cs typeface="Arial"/>
              </a:rPr>
              <a:t>o</a:t>
            </a:r>
            <a:r>
              <a:rPr dirty="0" smtClean="0" sz="1400" spc="-4">
                <a:latin typeface="Arial"/>
                <a:cs typeface="Arial"/>
              </a:rPr>
              <a:t>m</a:t>
            </a:r>
            <a:r>
              <a:rPr dirty="0" smtClean="0" sz="1400" spc="-14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p</a:t>
            </a:r>
            <a:r>
              <a:rPr dirty="0" smtClean="0" sz="1400" spc="-14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4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4174" y="4755643"/>
            <a:ext cx="1904719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19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923588"/>
            <a:ext cx="348627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40" y="4929316"/>
            <a:ext cx="155456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-14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ebapp/home</a:t>
            </a:r>
            <a:r>
              <a:rPr dirty="0" smtClean="0" sz="1400" spc="-9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h</a:t>
            </a:r>
            <a:r>
              <a:rPr dirty="0" smtClean="0" sz="1400" spc="-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92556" y="1260221"/>
            <a:ext cx="424802" cy="0"/>
          </a:xfrm>
          <a:custGeom>
            <a:avLst/>
            <a:gdLst/>
            <a:ahLst/>
            <a:cxnLst/>
            <a:rect l="l" t="t" r="r" b="b"/>
            <a:pathLst>
              <a:path w="424802" h="0">
                <a:moveTo>
                  <a:pt x="0" y="0"/>
                </a:moveTo>
                <a:lnTo>
                  <a:pt x="424802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66750" y="642941"/>
            <a:ext cx="3739788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dirty="0" smtClean="0" sz="3000" spc="3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r>
              <a:rPr dirty="0" smtClean="0" sz="30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mtClean="0" sz="3000" spc="2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9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ront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960" y="1319402"/>
            <a:ext cx="7892377" cy="2401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Flo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ing</a:t>
            </a:r>
            <a:r>
              <a:rPr dirty="0" smtClean="0" sz="1800" spc="182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ually</a:t>
            </a:r>
            <a:r>
              <a:rPr dirty="0" smtClean="0" sz="1800" spc="-163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certain</a:t>
            </a:r>
            <a:r>
              <a:rPr dirty="0" smtClean="0" sz="1800" spc="235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dirty="0" smtClean="0" sz="1800" spc="2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sum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alo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3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rivers</a:t>
            </a:r>
            <a:r>
              <a:rPr dirty="0" smtClean="0" sz="1800" spc="2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str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ams</a:t>
            </a:r>
            <a:r>
              <a:rPr dirty="0" smtClean="0" sz="1800" spc="-9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2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endParaRPr sz="1800">
              <a:latin typeface="Times New Roman"/>
              <a:cs typeface="Times New Roman"/>
            </a:endParaRPr>
          </a:p>
          <a:p>
            <a:pPr marL="241299" marR="26730">
              <a:lnSpc>
                <a:spcPct val="95825"/>
              </a:lnSpc>
              <a:spcBef>
                <a:spcPts val="319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sno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The</a:t>
            </a:r>
            <a:r>
              <a:rPr dirty="0" smtClean="0" sz="1800" spc="94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quest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1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is</a:t>
            </a:r>
            <a:r>
              <a:rPr dirty="0" smtClean="0" sz="1800" spc="203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how</a:t>
            </a:r>
            <a:r>
              <a:rPr dirty="0" smtClean="0" sz="1800" spc="127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-4" b="1">
                <a:solidFill>
                  <a:srgbClr val="FFEB38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  <a:spcBef>
                <a:spcPts val="1424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Flo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2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verity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1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ate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dep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mtClean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" b="1">
                <a:solidFill>
                  <a:srgbClr val="00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800" spc="195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sto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ms,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temperature</a:t>
            </a:r>
            <a:r>
              <a:rPr dirty="0" smtClean="0" sz="1800" spc="9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1299">
              <a:lnSpc>
                <a:spcPts val="2069"/>
              </a:lnSpc>
              <a:spcBef>
                <a:spcPts val="414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dit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2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wp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mtClean="0" sz="1800" spc="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mtClean="0" sz="1800" spc="3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8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lowering</a:t>
            </a:r>
            <a:r>
              <a:rPr dirty="0" smtClean="0" sz="1800" spc="3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dirty="0" smtClean="0" sz="1800" spc="-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ay</a:t>
            </a:r>
            <a:r>
              <a:rPr dirty="0" smtClean="0" sz="1800" spc="3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r>
              <a:rPr dirty="0" smtClean="0" sz="1800" spc="3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41299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great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solar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rgy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abl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1299" marR="287862" indent="-228599">
              <a:lnSpc>
                <a:spcPct val="113425"/>
              </a:lnSpc>
              <a:spcBef>
                <a:spcPts val="1537"/>
              </a:spcBef>
            </a:pP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Flash</a:t>
            </a:r>
            <a:r>
              <a:rPr dirty="0" smtClean="0" sz="1800" spc="125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ing</a:t>
            </a:r>
            <a:r>
              <a:rPr dirty="0" smtClean="0" sz="1800" spc="320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95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ains</a:t>
            </a:r>
            <a:r>
              <a:rPr dirty="0" smtClean="0" sz="18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hi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95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risk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ugh</a:t>
            </a:r>
            <a:r>
              <a:rPr dirty="0" smtClean="0" sz="1800" spc="-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ring,</a:t>
            </a:r>
            <a:r>
              <a:rPr dirty="0" smtClean="0" sz="1800" spc="3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ven</a:t>
            </a:r>
            <a:r>
              <a:rPr dirty="0" smtClean="0" sz="1800" spc="3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3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smtClean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mod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storms</a:t>
            </a:r>
            <a:r>
              <a:rPr dirty="0" smtClean="0" sz="1800" spc="-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3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2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soil</a:t>
            </a:r>
            <a:r>
              <a:rPr dirty="0" smtClean="0" sz="1800" spc="1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wetn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60" y="3909237"/>
            <a:ext cx="60901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Thru</a:t>
            </a:r>
            <a:r>
              <a:rPr dirty="0" smtClean="0" sz="1800" spc="36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Mid</a:t>
            </a:r>
            <a:r>
              <a:rPr dirty="0" smtClean="0" sz="1800" spc="-159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April:</a:t>
            </a:r>
            <a:r>
              <a:rPr dirty="0" smtClean="0" sz="1800" spc="45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mtClean="0" sz="1800" spc="1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ntinues</a:t>
            </a:r>
            <a:r>
              <a:rPr dirty="0" smtClean="0" sz="1800" spc="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7360" y="3909237"/>
            <a:ext cx="14149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sy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60" y="4224769"/>
            <a:ext cx="614082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y,</a:t>
            </a:r>
            <a:r>
              <a:rPr dirty="0" smtClean="0" sz="18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pot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18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dirty="0" smtClean="0" sz="1800" spc="-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5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ate</a:t>
            </a:r>
            <a:r>
              <a:rPr dirty="0" smtClean="0" sz="1800" spc="3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3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326501" y="4725879"/>
            <a:ext cx="476199" cy="406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632">
              <a:lnSpc>
                <a:spcPct val="95825"/>
              </a:lnSpc>
              <a:spcBef>
                <a:spcPts val="259"/>
              </a:spcBef>
            </a:pPr>
            <a:r>
              <a:rPr dirty="0" smtClean="0" sz="1400" spc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750" y="106899"/>
            <a:ext cx="8674895" cy="3724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3740"/>
              </a:lnSpc>
              <a:spcBef>
                <a:spcPts val="187"/>
              </a:spcBef>
            </a:pP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Weath</a:t>
            </a:r>
            <a:r>
              <a:rPr dirty="0" smtClean="0" sz="3600" spc="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Briefing</a:t>
            </a:r>
            <a:endParaRPr sz="3600">
              <a:latin typeface="Times New Roman"/>
              <a:cs typeface="Times New Roman"/>
            </a:endParaRPr>
          </a:p>
          <a:p>
            <a:pPr marL="234289" marR="26730">
              <a:lnSpc>
                <a:spcPct val="95825"/>
              </a:lnSpc>
              <a:spcBef>
                <a:spcPts val="1358"/>
              </a:spcBef>
            </a:pPr>
            <a:r>
              <a:rPr dirty="0" smtClean="0" sz="1800" spc="0" i="1">
                <a:solidFill>
                  <a:srgbClr val="FFFFFF"/>
                </a:solidFill>
                <a:latin typeface="Times New Roman"/>
                <a:cs typeface="Times New Roman"/>
              </a:rPr>
              <a:t>What’s</a:t>
            </a:r>
            <a:r>
              <a:rPr dirty="0" smtClean="0" sz="1800" spc="203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" i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800" spc="0" i="1">
                <a:solidFill>
                  <a:srgbClr val="FFFFFF"/>
                </a:solidFill>
                <a:latin typeface="Times New Roman"/>
                <a:cs typeface="Times New Roman"/>
              </a:rPr>
              <a:t>pec</a:t>
            </a:r>
            <a:r>
              <a:rPr dirty="0" smtClean="0" sz="1800" spc="-5" i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i="1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mtClean="0" sz="1800" spc="-28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FFFFFF"/>
                </a:solidFill>
                <a:latin typeface="Times New Roman"/>
                <a:cs typeface="Times New Roman"/>
              </a:rPr>
              <a:t>toda</a:t>
            </a:r>
            <a:r>
              <a:rPr dirty="0" smtClean="0" sz="1800" spc="4" i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 i="1">
                <a:solidFill>
                  <a:srgbClr val="FFFFFF"/>
                </a:solidFill>
                <a:latin typeface="Times New Roman"/>
                <a:cs typeface="Times New Roman"/>
              </a:rPr>
              <a:t>...</a:t>
            </a:r>
            <a:endParaRPr sz="1800">
              <a:latin typeface="Times New Roman"/>
              <a:cs typeface="Times New Roman"/>
            </a:endParaRPr>
          </a:p>
          <a:p>
            <a:pPr marL="462889" indent="-228600">
              <a:lnSpc>
                <a:spcPts val="2088"/>
              </a:lnSpc>
              <a:spcBef>
                <a:spcPts val="1425"/>
              </a:spcBef>
            </a:pP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cond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7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mtClean="0" sz="1800" spc="2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still</a:t>
            </a:r>
            <a:r>
              <a:rPr dirty="0" smtClean="0" sz="1800" spc="16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10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mtClean="0" sz="1800" spc="9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vening</a:t>
            </a:r>
            <a:r>
              <a:rPr dirty="0" smtClean="0" sz="1800" spc="1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19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ornin</a:t>
            </a:r>
            <a:r>
              <a:rPr dirty="0" smtClean="0" sz="1800" spc="4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mtClean="0" sz="18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der</a:t>
            </a:r>
            <a:r>
              <a:rPr dirty="0" smtClean="0" sz="1800" spc="2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mtClean="0" sz="1800" spc="1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solidFill>
                  <a:srgbClr val="FFEB38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roader</a:t>
            </a:r>
            <a:r>
              <a:rPr dirty="0" smtClean="0" sz="1800" spc="61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9" b="1">
                <a:solidFill>
                  <a:srgbClr val="FFEB38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ow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462889">
              <a:lnSpc>
                <a:spcPts val="2088"/>
              </a:lnSpc>
              <a:spcBef>
                <a:spcPts val="417"/>
              </a:spcBef>
            </a:pP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imp</a:t>
            </a:r>
            <a:r>
              <a:rPr dirty="0" smtClean="0" sz="1800" spc="-4" b="1">
                <a:solidFill>
                  <a:srgbClr val="FFEB38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cts</a:t>
            </a:r>
            <a:r>
              <a:rPr dirty="0" smtClean="0" sz="1800" spc="434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119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mountain</a:t>
            </a:r>
            <a:r>
              <a:rPr dirty="0" smtClean="0" sz="1800" spc="226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wns</a:t>
            </a:r>
            <a:r>
              <a:rPr dirty="0" smtClean="0" sz="1800" spc="359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and</a:t>
            </a:r>
            <a:r>
              <a:rPr dirty="0" smtClean="0" sz="1800" spc="58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9" b="1">
                <a:solidFill>
                  <a:srgbClr val="FFEB38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sse</a:t>
            </a:r>
            <a:r>
              <a:rPr dirty="0" smtClean="0" sz="1800" spc="-4" b="1">
                <a:solidFill>
                  <a:srgbClr val="FFEB38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9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58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evada</a:t>
            </a:r>
            <a:r>
              <a:rPr dirty="0" smtClean="0" sz="1800" spc="275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hi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ls/V</a:t>
            </a:r>
            <a:r>
              <a:rPr dirty="0" smtClean="0" sz="1800" spc="25" b="1">
                <a:solidFill>
                  <a:srgbClr val="FFEB38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800" spc="3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3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462889">
              <a:lnSpc>
                <a:spcPts val="2088"/>
              </a:lnSpc>
              <a:spcBef>
                <a:spcPts val="417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wers</a:t>
            </a:r>
            <a:r>
              <a:rPr dirty="0" smtClean="0" sz="1800" spc="2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ntinuing</a:t>
            </a:r>
            <a:r>
              <a:rPr dirty="0" smtClean="0" sz="1800" spc="-1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dirty="0" smtClean="0" sz="1800" spc="2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Sat</a:t>
            </a:r>
            <a:r>
              <a:rPr dirty="0" smtClean="0" sz="1800" spc="3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r>
              <a:rPr dirty="0" smtClean="0" sz="1800" spc="11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8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Le</a:t>
            </a:r>
            <a:r>
              <a:rPr dirty="0" smtClean="0" sz="1800" spc="-5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3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-4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30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oo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25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sk</a:t>
            </a:r>
            <a:r>
              <a:rPr dirty="0" smtClean="0" sz="1800" spc="-8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solidFill>
                  <a:srgbClr val="00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ut</a:t>
            </a:r>
            <a:r>
              <a:rPr dirty="0" smtClean="0" sz="1800" spc="2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not</a:t>
            </a:r>
            <a:r>
              <a:rPr dirty="0" smtClean="0" sz="1800" spc="125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 b="1">
                <a:solidFill>
                  <a:srgbClr val="00FFFF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800" spc="25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462889">
              <a:lnSpc>
                <a:spcPts val="2069"/>
              </a:lnSpc>
              <a:spcBef>
                <a:spcPts val="417"/>
              </a:spcBef>
            </a:pP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ts.</a:t>
            </a:r>
            <a:r>
              <a:rPr dirty="0" smtClean="0" sz="1800" spc="-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vers</a:t>
            </a:r>
            <a:r>
              <a:rPr dirty="0" smtClean="0" sz="1800" spc="2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31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3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3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in/m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r>
              <a:rPr dirty="0" smtClean="0" sz="1800" spc="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ast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dirty="0" smtClean="0" sz="1800" spc="2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462889">
              <a:lnSpc>
                <a:spcPts val="2069"/>
              </a:lnSpc>
              <a:spcBef>
                <a:spcPts val="413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ain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-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mtClean="0" sz="1800" spc="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bably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mtClean="0" sz="1800" spc="-1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bad</a:t>
            </a:r>
            <a:r>
              <a:rPr dirty="0" smtClean="0" sz="1800" spc="3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6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1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Frid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y.</a:t>
            </a:r>
            <a:endParaRPr sz="1800">
              <a:latin typeface="Times New Roman"/>
              <a:cs typeface="Times New Roman"/>
            </a:endParaRPr>
          </a:p>
          <a:p>
            <a:pPr marL="234289" marR="26730">
              <a:lnSpc>
                <a:spcPct val="95825"/>
              </a:lnSpc>
              <a:spcBef>
                <a:spcPts val="1425"/>
              </a:spcBef>
            </a:pP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Look</a:t>
            </a:r>
            <a:r>
              <a:rPr dirty="0" smtClean="0" sz="1800" spc="-39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Ahe</a:t>
            </a:r>
            <a:r>
              <a:rPr dirty="0" smtClean="0" sz="1800" spc="-4" b="1">
                <a:solidFill>
                  <a:srgbClr val="FFEB38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 b="1">
                <a:solidFill>
                  <a:srgbClr val="FFEB38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FFEB38"/>
                </a:solidFill>
                <a:latin typeface="Times New Roman"/>
                <a:cs typeface="Times New Roman"/>
              </a:rPr>
              <a:t>:</a:t>
            </a:r>
            <a:r>
              <a:rPr dirty="0" smtClean="0" sz="1800" spc="38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800" spc="2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storms</a:t>
            </a:r>
            <a:r>
              <a:rPr dirty="0" smtClean="0" sz="1800" spc="-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-7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3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k,</a:t>
            </a:r>
            <a:r>
              <a:rPr dirty="0" smtClean="0" sz="1800" spc="2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mtClean="0" sz="180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1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dirty="0" smtClean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ng,</a:t>
            </a:r>
            <a:r>
              <a:rPr dirty="0" smtClean="0" sz="1800" spc="2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ty.</a:t>
            </a:r>
            <a:endParaRPr sz="1800">
              <a:latin typeface="Times New Roman"/>
              <a:cs typeface="Times New Roman"/>
            </a:endParaRPr>
          </a:p>
          <a:p>
            <a:pPr marL="462889" marR="26730">
              <a:lnSpc>
                <a:spcPct val="95825"/>
              </a:lnSpc>
              <a:spcBef>
                <a:spcPts val="414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smtClean="0" sz="1800" spc="-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atio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2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weak/f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agm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nted</a:t>
            </a:r>
            <a:r>
              <a:rPr dirty="0" smtClean="0" sz="1800" spc="-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storm</a:t>
            </a:r>
            <a:r>
              <a:rPr dirty="0" smtClean="0" sz="18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sda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dirty="0" smtClean="0" sz="18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str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nger</a:t>
            </a:r>
            <a:r>
              <a:rPr dirty="0" smtClean="0" sz="1800" spc="35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sto</a:t>
            </a:r>
            <a:r>
              <a:rPr dirty="0" smtClean="0" sz="18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  <a:p>
            <a:pPr marL="462889" marR="26730">
              <a:lnSpc>
                <a:spcPct val="95825"/>
              </a:lnSpc>
              <a:spcBef>
                <a:spcPts val="415"/>
              </a:spcBef>
            </a:pP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Thursday</a:t>
            </a:r>
            <a:r>
              <a:rPr dirty="0" smtClean="0" sz="1800" spc="7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1800" spc="-33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0FFFF"/>
                </a:solidFill>
                <a:latin typeface="Times New Roman"/>
                <a:cs typeface="Times New Roman"/>
              </a:rPr>
              <a:t>Friday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8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2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mtClean="0" sz="1800" spc="1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vs</a:t>
            </a:r>
            <a:r>
              <a:rPr dirty="0" smtClean="0" sz="1800" spc="19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20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ject 18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81787" y="4415612"/>
            <a:ext cx="1396746" cy="255549"/>
          </a:xfrm>
          <a:custGeom>
            <a:avLst/>
            <a:gdLst/>
            <a:ahLst/>
            <a:cxnLst/>
            <a:rect l="l" t="t" r="r" b="b"/>
            <a:pathLst>
              <a:path w="1396746" h="255549">
                <a:moveTo>
                  <a:pt x="0" y="255549"/>
                </a:moveTo>
                <a:lnTo>
                  <a:pt x="1396746" y="255549"/>
                </a:lnTo>
                <a:lnTo>
                  <a:pt x="1396746" y="0"/>
                </a:lnTo>
                <a:lnTo>
                  <a:pt x="0" y="0"/>
                </a:lnTo>
                <a:lnTo>
                  <a:pt x="0" y="255549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778508" y="4366387"/>
            <a:ext cx="1396745" cy="304774"/>
          </a:xfrm>
          <a:custGeom>
            <a:avLst/>
            <a:gdLst/>
            <a:ahLst/>
            <a:cxnLst/>
            <a:rect l="l" t="t" r="r" b="b"/>
            <a:pathLst>
              <a:path w="1396745" h="304774">
                <a:moveTo>
                  <a:pt x="0" y="304774"/>
                </a:moveTo>
                <a:lnTo>
                  <a:pt x="1396745" y="304774"/>
                </a:lnTo>
                <a:lnTo>
                  <a:pt x="1396745" y="0"/>
                </a:lnTo>
                <a:lnTo>
                  <a:pt x="0" y="0"/>
                </a:lnTo>
                <a:lnTo>
                  <a:pt x="0" y="3047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175254" y="4366387"/>
            <a:ext cx="1396745" cy="304774"/>
          </a:xfrm>
          <a:custGeom>
            <a:avLst/>
            <a:gdLst/>
            <a:ahLst/>
            <a:cxnLst/>
            <a:rect l="l" t="t" r="r" b="b"/>
            <a:pathLst>
              <a:path w="1396745" h="304774">
                <a:moveTo>
                  <a:pt x="0" y="304774"/>
                </a:moveTo>
                <a:lnTo>
                  <a:pt x="1396745" y="304774"/>
                </a:lnTo>
                <a:lnTo>
                  <a:pt x="1396745" y="0"/>
                </a:lnTo>
                <a:lnTo>
                  <a:pt x="0" y="0"/>
                </a:lnTo>
                <a:lnTo>
                  <a:pt x="0" y="3047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572000" y="4366387"/>
            <a:ext cx="1396746" cy="304774"/>
          </a:xfrm>
          <a:custGeom>
            <a:avLst/>
            <a:gdLst/>
            <a:ahLst/>
            <a:cxnLst/>
            <a:rect l="l" t="t" r="r" b="b"/>
            <a:pathLst>
              <a:path w="1396746" h="304774">
                <a:moveTo>
                  <a:pt x="0" y="304774"/>
                </a:moveTo>
                <a:lnTo>
                  <a:pt x="1396746" y="304774"/>
                </a:lnTo>
                <a:lnTo>
                  <a:pt x="1396746" y="0"/>
                </a:lnTo>
                <a:lnTo>
                  <a:pt x="0" y="0"/>
                </a:lnTo>
                <a:lnTo>
                  <a:pt x="0" y="30477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968746" y="4366387"/>
            <a:ext cx="1396746" cy="304774"/>
          </a:xfrm>
          <a:custGeom>
            <a:avLst/>
            <a:gdLst/>
            <a:ahLst/>
            <a:cxnLst/>
            <a:rect l="l" t="t" r="r" b="b"/>
            <a:pathLst>
              <a:path w="1396746" h="304774">
                <a:moveTo>
                  <a:pt x="0" y="304774"/>
                </a:moveTo>
                <a:lnTo>
                  <a:pt x="1396746" y="304774"/>
                </a:lnTo>
                <a:lnTo>
                  <a:pt x="1396746" y="0"/>
                </a:lnTo>
                <a:lnTo>
                  <a:pt x="0" y="0"/>
                </a:lnTo>
                <a:lnTo>
                  <a:pt x="0" y="3047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365492" y="4366387"/>
            <a:ext cx="1396746" cy="304774"/>
          </a:xfrm>
          <a:custGeom>
            <a:avLst/>
            <a:gdLst/>
            <a:ahLst/>
            <a:cxnLst/>
            <a:rect l="l" t="t" r="r" b="b"/>
            <a:pathLst>
              <a:path w="1396746" h="304774">
                <a:moveTo>
                  <a:pt x="0" y="304774"/>
                </a:moveTo>
                <a:lnTo>
                  <a:pt x="1396746" y="304774"/>
                </a:lnTo>
                <a:lnTo>
                  <a:pt x="1396746" y="0"/>
                </a:lnTo>
                <a:lnTo>
                  <a:pt x="0" y="0"/>
                </a:lnTo>
                <a:lnTo>
                  <a:pt x="0" y="30477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778508" y="4415612"/>
            <a:ext cx="0" cy="261899"/>
          </a:xfrm>
          <a:custGeom>
            <a:avLst/>
            <a:gdLst/>
            <a:ahLst/>
            <a:cxnLst/>
            <a:rect l="l" t="t" r="r" b="b"/>
            <a:pathLst>
              <a:path w="0" h="261899">
                <a:moveTo>
                  <a:pt x="0" y="0"/>
                </a:moveTo>
                <a:lnTo>
                  <a:pt x="0" y="2618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3175254" y="4415612"/>
            <a:ext cx="0" cy="261899"/>
          </a:xfrm>
          <a:custGeom>
            <a:avLst/>
            <a:gdLst/>
            <a:ahLst/>
            <a:cxnLst/>
            <a:rect l="l" t="t" r="r" b="b"/>
            <a:pathLst>
              <a:path w="0" h="261899">
                <a:moveTo>
                  <a:pt x="0" y="0"/>
                </a:moveTo>
                <a:lnTo>
                  <a:pt x="0" y="2618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572000" y="4415612"/>
            <a:ext cx="0" cy="261899"/>
          </a:xfrm>
          <a:custGeom>
            <a:avLst/>
            <a:gdLst/>
            <a:ahLst/>
            <a:cxnLst/>
            <a:rect l="l" t="t" r="r" b="b"/>
            <a:pathLst>
              <a:path w="0" h="261899">
                <a:moveTo>
                  <a:pt x="0" y="0"/>
                </a:moveTo>
                <a:lnTo>
                  <a:pt x="0" y="2618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968746" y="4415612"/>
            <a:ext cx="0" cy="261899"/>
          </a:xfrm>
          <a:custGeom>
            <a:avLst/>
            <a:gdLst/>
            <a:ahLst/>
            <a:cxnLst/>
            <a:rect l="l" t="t" r="r" b="b"/>
            <a:pathLst>
              <a:path w="0" h="261899">
                <a:moveTo>
                  <a:pt x="0" y="0"/>
                </a:moveTo>
                <a:lnTo>
                  <a:pt x="0" y="2618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365492" y="4415612"/>
            <a:ext cx="0" cy="261899"/>
          </a:xfrm>
          <a:custGeom>
            <a:avLst/>
            <a:gdLst/>
            <a:ahLst/>
            <a:cxnLst/>
            <a:rect l="l" t="t" r="r" b="b"/>
            <a:pathLst>
              <a:path w="0" h="261899">
                <a:moveTo>
                  <a:pt x="0" y="0"/>
                </a:moveTo>
                <a:lnTo>
                  <a:pt x="0" y="2618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381787" y="4360037"/>
            <a:ext cx="0" cy="317474"/>
          </a:xfrm>
          <a:custGeom>
            <a:avLst/>
            <a:gdLst/>
            <a:ahLst/>
            <a:cxnLst/>
            <a:rect l="l" t="t" r="r" b="b"/>
            <a:pathLst>
              <a:path w="0" h="317474">
                <a:moveTo>
                  <a:pt x="0" y="0"/>
                </a:moveTo>
                <a:lnTo>
                  <a:pt x="0" y="3174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762238" y="4360037"/>
            <a:ext cx="0" cy="317474"/>
          </a:xfrm>
          <a:custGeom>
            <a:avLst/>
            <a:gdLst/>
            <a:ahLst/>
            <a:cxnLst/>
            <a:rect l="l" t="t" r="r" b="b"/>
            <a:pathLst>
              <a:path w="0" h="317474">
                <a:moveTo>
                  <a:pt x="0" y="0"/>
                </a:moveTo>
                <a:lnTo>
                  <a:pt x="0" y="3174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765470" y="4360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78574" y="4360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75437" y="4671161"/>
            <a:ext cx="8393150" cy="0"/>
          </a:xfrm>
          <a:custGeom>
            <a:avLst/>
            <a:gdLst/>
            <a:ahLst/>
            <a:cxnLst/>
            <a:rect l="l" t="t" r="r" b="b"/>
            <a:pathLst>
              <a:path w="8393150" h="0">
                <a:moveTo>
                  <a:pt x="0" y="0"/>
                </a:moveTo>
                <a:lnTo>
                  <a:pt x="83931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381711" y="590575"/>
            <a:ext cx="1651000" cy="335254"/>
          </a:xfrm>
          <a:custGeom>
            <a:avLst/>
            <a:gdLst/>
            <a:ahLst/>
            <a:cxnLst/>
            <a:rect l="l" t="t" r="r" b="b"/>
            <a:pathLst>
              <a:path w="1651000" h="335254">
                <a:moveTo>
                  <a:pt x="0" y="335254"/>
                </a:moveTo>
                <a:lnTo>
                  <a:pt x="1651000" y="335254"/>
                </a:lnTo>
                <a:lnTo>
                  <a:pt x="1651000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032635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994025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3955415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916805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5878195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839584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800975" y="590575"/>
            <a:ext cx="961377" cy="335254"/>
          </a:xfrm>
          <a:custGeom>
            <a:avLst/>
            <a:gdLst/>
            <a:ahLst/>
            <a:cxnLst/>
            <a:rect l="l" t="t" r="r" b="b"/>
            <a:pathLst>
              <a:path w="961377" h="335254">
                <a:moveTo>
                  <a:pt x="0" y="335254"/>
                </a:moveTo>
                <a:lnTo>
                  <a:pt x="961377" y="335254"/>
                </a:lnTo>
                <a:lnTo>
                  <a:pt x="961377" y="0"/>
                </a:lnTo>
                <a:lnTo>
                  <a:pt x="0" y="0"/>
                </a:lnTo>
                <a:lnTo>
                  <a:pt x="0" y="335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81711" y="925855"/>
            <a:ext cx="1651000" cy="502894"/>
          </a:xfrm>
          <a:custGeom>
            <a:avLst/>
            <a:gdLst/>
            <a:ahLst/>
            <a:cxnLst/>
            <a:rect l="l" t="t" r="r" b="b"/>
            <a:pathLst>
              <a:path w="1651000" h="502894">
                <a:moveTo>
                  <a:pt x="0" y="502894"/>
                </a:moveTo>
                <a:lnTo>
                  <a:pt x="1651000" y="502894"/>
                </a:lnTo>
                <a:lnTo>
                  <a:pt x="1651000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32635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994025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955415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916805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878195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839584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800975" y="925855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81711" y="1428648"/>
            <a:ext cx="1651000" cy="716254"/>
          </a:xfrm>
          <a:custGeom>
            <a:avLst/>
            <a:gdLst/>
            <a:ahLst/>
            <a:cxnLst/>
            <a:rect l="l" t="t" r="r" b="b"/>
            <a:pathLst>
              <a:path w="1651000" h="716254">
                <a:moveTo>
                  <a:pt x="0" y="716254"/>
                </a:moveTo>
                <a:lnTo>
                  <a:pt x="1651000" y="716254"/>
                </a:lnTo>
                <a:lnTo>
                  <a:pt x="1651000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032635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2994025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955415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916805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5878195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839584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800975" y="1428648"/>
            <a:ext cx="961377" cy="716254"/>
          </a:xfrm>
          <a:custGeom>
            <a:avLst/>
            <a:gdLst/>
            <a:ahLst/>
            <a:cxnLst/>
            <a:rect l="l" t="t" r="r" b="b"/>
            <a:pathLst>
              <a:path w="961377" h="716254">
                <a:moveTo>
                  <a:pt x="0" y="716254"/>
                </a:moveTo>
                <a:lnTo>
                  <a:pt x="961377" y="716254"/>
                </a:lnTo>
                <a:lnTo>
                  <a:pt x="961377" y="0"/>
                </a:lnTo>
                <a:lnTo>
                  <a:pt x="0" y="0"/>
                </a:lnTo>
                <a:lnTo>
                  <a:pt x="0" y="7162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381711" y="2144928"/>
            <a:ext cx="1651000" cy="502894"/>
          </a:xfrm>
          <a:custGeom>
            <a:avLst/>
            <a:gdLst/>
            <a:ahLst/>
            <a:cxnLst/>
            <a:rect l="l" t="t" r="r" b="b"/>
            <a:pathLst>
              <a:path w="1651000" h="502894">
                <a:moveTo>
                  <a:pt x="0" y="502894"/>
                </a:moveTo>
                <a:lnTo>
                  <a:pt x="1651000" y="502894"/>
                </a:lnTo>
                <a:lnTo>
                  <a:pt x="1651000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032635" y="2144928"/>
            <a:ext cx="2884169" cy="502894"/>
          </a:xfrm>
          <a:custGeom>
            <a:avLst/>
            <a:gdLst/>
            <a:ahLst/>
            <a:cxnLst/>
            <a:rect l="l" t="t" r="r" b="b"/>
            <a:pathLst>
              <a:path w="2884169" h="502894">
                <a:moveTo>
                  <a:pt x="0" y="502894"/>
                </a:moveTo>
                <a:lnTo>
                  <a:pt x="2884169" y="502894"/>
                </a:lnTo>
                <a:lnTo>
                  <a:pt x="2884169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916805" y="2144928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78195" y="2144928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839584" y="2144928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800975" y="2144928"/>
            <a:ext cx="961377" cy="502894"/>
          </a:xfrm>
          <a:custGeom>
            <a:avLst/>
            <a:gdLst/>
            <a:ahLst/>
            <a:cxnLst/>
            <a:rect l="l" t="t" r="r" b="b"/>
            <a:pathLst>
              <a:path w="961377" h="502894">
                <a:moveTo>
                  <a:pt x="0" y="502894"/>
                </a:moveTo>
                <a:lnTo>
                  <a:pt x="961377" y="502894"/>
                </a:lnTo>
                <a:lnTo>
                  <a:pt x="961377" y="0"/>
                </a:lnTo>
                <a:lnTo>
                  <a:pt x="0" y="0"/>
                </a:lnTo>
                <a:lnTo>
                  <a:pt x="0" y="5028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381711" y="2647848"/>
            <a:ext cx="1651000" cy="609574"/>
          </a:xfrm>
          <a:custGeom>
            <a:avLst/>
            <a:gdLst/>
            <a:ahLst/>
            <a:cxnLst/>
            <a:rect l="l" t="t" r="r" b="b"/>
            <a:pathLst>
              <a:path w="1651000" h="609574">
                <a:moveTo>
                  <a:pt x="0" y="609574"/>
                </a:moveTo>
                <a:lnTo>
                  <a:pt x="1651000" y="609574"/>
                </a:lnTo>
                <a:lnTo>
                  <a:pt x="1651000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32635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994025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3955415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916805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5878195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839584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800975" y="2647848"/>
            <a:ext cx="961377" cy="609574"/>
          </a:xfrm>
          <a:custGeom>
            <a:avLst/>
            <a:gdLst/>
            <a:ahLst/>
            <a:cxnLst/>
            <a:rect l="l" t="t" r="r" b="b"/>
            <a:pathLst>
              <a:path w="961377" h="609574">
                <a:moveTo>
                  <a:pt x="0" y="609574"/>
                </a:moveTo>
                <a:lnTo>
                  <a:pt x="961377" y="609574"/>
                </a:lnTo>
                <a:lnTo>
                  <a:pt x="961377" y="0"/>
                </a:lnTo>
                <a:lnTo>
                  <a:pt x="0" y="0"/>
                </a:lnTo>
                <a:lnTo>
                  <a:pt x="0" y="6095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81711" y="3257423"/>
            <a:ext cx="1651000" cy="380999"/>
          </a:xfrm>
          <a:custGeom>
            <a:avLst/>
            <a:gdLst/>
            <a:ahLst/>
            <a:cxnLst/>
            <a:rect l="l" t="t" r="r" b="b"/>
            <a:pathLst>
              <a:path w="1651000" h="381000">
                <a:moveTo>
                  <a:pt x="0" y="380999"/>
                </a:moveTo>
                <a:lnTo>
                  <a:pt x="1651000" y="380999"/>
                </a:lnTo>
                <a:lnTo>
                  <a:pt x="165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032635" y="3257423"/>
            <a:ext cx="6729603" cy="380999"/>
          </a:xfrm>
          <a:custGeom>
            <a:avLst/>
            <a:gdLst/>
            <a:ahLst/>
            <a:cxnLst/>
            <a:rect l="l" t="t" r="r" b="b"/>
            <a:pathLst>
              <a:path w="6729603" h="381000">
                <a:moveTo>
                  <a:pt x="0" y="380999"/>
                </a:moveTo>
                <a:lnTo>
                  <a:pt x="6729603" y="380999"/>
                </a:lnTo>
                <a:lnTo>
                  <a:pt x="6729603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381711" y="3638397"/>
            <a:ext cx="1651000" cy="381000"/>
          </a:xfrm>
          <a:custGeom>
            <a:avLst/>
            <a:gdLst/>
            <a:ahLst/>
            <a:cxnLst/>
            <a:rect l="l" t="t" r="r" b="b"/>
            <a:pathLst>
              <a:path w="1651000" h="381000">
                <a:moveTo>
                  <a:pt x="0" y="381000"/>
                </a:moveTo>
                <a:lnTo>
                  <a:pt x="1651000" y="381000"/>
                </a:lnTo>
                <a:lnTo>
                  <a:pt x="165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032635" y="3638397"/>
            <a:ext cx="6729603" cy="381000"/>
          </a:xfrm>
          <a:custGeom>
            <a:avLst/>
            <a:gdLst/>
            <a:ahLst/>
            <a:cxnLst/>
            <a:rect l="l" t="t" r="r" b="b"/>
            <a:pathLst>
              <a:path w="6729603" h="381000">
                <a:moveTo>
                  <a:pt x="0" y="381000"/>
                </a:moveTo>
                <a:lnTo>
                  <a:pt x="6729603" y="381000"/>
                </a:lnTo>
                <a:lnTo>
                  <a:pt x="6729603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1711" y="4019397"/>
            <a:ext cx="1651000" cy="396214"/>
          </a:xfrm>
          <a:custGeom>
            <a:avLst/>
            <a:gdLst/>
            <a:ahLst/>
            <a:cxnLst/>
            <a:rect l="l" t="t" r="r" b="b"/>
            <a:pathLst>
              <a:path w="1651000" h="396214">
                <a:moveTo>
                  <a:pt x="0" y="396214"/>
                </a:moveTo>
                <a:lnTo>
                  <a:pt x="1651000" y="396214"/>
                </a:lnTo>
                <a:lnTo>
                  <a:pt x="1651000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CFD7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032635" y="4019397"/>
            <a:ext cx="1922780" cy="396214"/>
          </a:xfrm>
          <a:custGeom>
            <a:avLst/>
            <a:gdLst/>
            <a:ahLst/>
            <a:cxnLst/>
            <a:rect l="l" t="t" r="r" b="b"/>
            <a:pathLst>
              <a:path w="1922780" h="396214">
                <a:moveTo>
                  <a:pt x="0" y="396214"/>
                </a:moveTo>
                <a:lnTo>
                  <a:pt x="1922780" y="396214"/>
                </a:lnTo>
                <a:lnTo>
                  <a:pt x="1922780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955415" y="4019397"/>
            <a:ext cx="961377" cy="396214"/>
          </a:xfrm>
          <a:custGeom>
            <a:avLst/>
            <a:gdLst/>
            <a:ahLst/>
            <a:cxnLst/>
            <a:rect l="l" t="t" r="r" b="b"/>
            <a:pathLst>
              <a:path w="961377" h="396214">
                <a:moveTo>
                  <a:pt x="0" y="396214"/>
                </a:moveTo>
                <a:lnTo>
                  <a:pt x="961377" y="396214"/>
                </a:lnTo>
                <a:lnTo>
                  <a:pt x="961377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916805" y="4019397"/>
            <a:ext cx="961377" cy="396214"/>
          </a:xfrm>
          <a:custGeom>
            <a:avLst/>
            <a:gdLst/>
            <a:ahLst/>
            <a:cxnLst/>
            <a:rect l="l" t="t" r="r" b="b"/>
            <a:pathLst>
              <a:path w="961377" h="396214">
                <a:moveTo>
                  <a:pt x="0" y="396214"/>
                </a:moveTo>
                <a:lnTo>
                  <a:pt x="961377" y="396214"/>
                </a:lnTo>
                <a:lnTo>
                  <a:pt x="961377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5878195" y="4019397"/>
            <a:ext cx="961377" cy="396214"/>
          </a:xfrm>
          <a:custGeom>
            <a:avLst/>
            <a:gdLst/>
            <a:ahLst/>
            <a:cxnLst/>
            <a:rect l="l" t="t" r="r" b="b"/>
            <a:pathLst>
              <a:path w="961377" h="396214">
                <a:moveTo>
                  <a:pt x="0" y="396214"/>
                </a:moveTo>
                <a:lnTo>
                  <a:pt x="961377" y="396214"/>
                </a:lnTo>
                <a:lnTo>
                  <a:pt x="961377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6839584" y="4019397"/>
            <a:ext cx="961377" cy="396214"/>
          </a:xfrm>
          <a:custGeom>
            <a:avLst/>
            <a:gdLst/>
            <a:ahLst/>
            <a:cxnLst/>
            <a:rect l="l" t="t" r="r" b="b"/>
            <a:pathLst>
              <a:path w="961377" h="396214">
                <a:moveTo>
                  <a:pt x="0" y="396214"/>
                </a:moveTo>
                <a:lnTo>
                  <a:pt x="961377" y="396214"/>
                </a:lnTo>
                <a:lnTo>
                  <a:pt x="961377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800975" y="4019397"/>
            <a:ext cx="961377" cy="396214"/>
          </a:xfrm>
          <a:custGeom>
            <a:avLst/>
            <a:gdLst/>
            <a:ahLst/>
            <a:cxnLst/>
            <a:rect l="l" t="t" r="r" b="b"/>
            <a:pathLst>
              <a:path w="961377" h="396214">
                <a:moveTo>
                  <a:pt x="0" y="396214"/>
                </a:moveTo>
                <a:lnTo>
                  <a:pt x="961377" y="396214"/>
                </a:lnTo>
                <a:lnTo>
                  <a:pt x="961377" y="0"/>
                </a:lnTo>
                <a:lnTo>
                  <a:pt x="0" y="0"/>
                </a:lnTo>
                <a:lnTo>
                  <a:pt x="0" y="39621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2032635" y="584200"/>
            <a:ext cx="0" cy="2666873"/>
          </a:xfrm>
          <a:custGeom>
            <a:avLst/>
            <a:gdLst/>
            <a:ahLst/>
            <a:cxnLst/>
            <a:rect l="l" t="t" r="r" b="b"/>
            <a:pathLst>
              <a:path w="0" h="2666873">
                <a:moveTo>
                  <a:pt x="0" y="0"/>
                </a:moveTo>
                <a:lnTo>
                  <a:pt x="0" y="266687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2032635" y="3251073"/>
            <a:ext cx="0" cy="1170889"/>
          </a:xfrm>
          <a:custGeom>
            <a:avLst/>
            <a:gdLst/>
            <a:ahLst/>
            <a:cxnLst/>
            <a:rect l="l" t="t" r="r" b="b"/>
            <a:pathLst>
              <a:path w="0" h="1170889">
                <a:moveTo>
                  <a:pt x="0" y="0"/>
                </a:moveTo>
                <a:lnTo>
                  <a:pt x="0" y="11708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994025" y="585851"/>
            <a:ext cx="0" cy="1563878"/>
          </a:xfrm>
          <a:custGeom>
            <a:avLst/>
            <a:gdLst/>
            <a:ahLst/>
            <a:cxnLst/>
            <a:rect l="l" t="t" r="r" b="b"/>
            <a:pathLst>
              <a:path w="0" h="1563878">
                <a:moveTo>
                  <a:pt x="0" y="0"/>
                </a:moveTo>
                <a:lnTo>
                  <a:pt x="0" y="1563878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994025" y="2643124"/>
            <a:ext cx="0" cy="618998"/>
          </a:xfrm>
          <a:custGeom>
            <a:avLst/>
            <a:gdLst/>
            <a:ahLst/>
            <a:cxnLst/>
            <a:rect l="l" t="t" r="r" b="b"/>
            <a:pathLst>
              <a:path w="0" h="618998">
                <a:moveTo>
                  <a:pt x="0" y="0"/>
                </a:moveTo>
                <a:lnTo>
                  <a:pt x="0" y="618998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955415" y="585851"/>
            <a:ext cx="0" cy="1563878"/>
          </a:xfrm>
          <a:custGeom>
            <a:avLst/>
            <a:gdLst/>
            <a:ahLst/>
            <a:cxnLst/>
            <a:rect l="l" t="t" r="r" b="b"/>
            <a:pathLst>
              <a:path w="0" h="1563878">
                <a:moveTo>
                  <a:pt x="0" y="0"/>
                </a:moveTo>
                <a:lnTo>
                  <a:pt x="0" y="1563878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955415" y="2643124"/>
            <a:ext cx="0" cy="618998"/>
          </a:xfrm>
          <a:custGeom>
            <a:avLst/>
            <a:gdLst/>
            <a:ahLst/>
            <a:cxnLst/>
            <a:rect l="l" t="t" r="r" b="b"/>
            <a:pathLst>
              <a:path w="0" h="618998">
                <a:moveTo>
                  <a:pt x="0" y="0"/>
                </a:moveTo>
                <a:lnTo>
                  <a:pt x="0" y="618998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955415" y="4013047"/>
            <a:ext cx="0" cy="408914"/>
          </a:xfrm>
          <a:custGeom>
            <a:avLst/>
            <a:gdLst/>
            <a:ahLst/>
            <a:cxnLst/>
            <a:rect l="l" t="t" r="r" b="b"/>
            <a:pathLst>
              <a:path w="0" h="408914">
                <a:moveTo>
                  <a:pt x="0" y="0"/>
                </a:moveTo>
                <a:lnTo>
                  <a:pt x="0" y="408914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916805" y="585851"/>
            <a:ext cx="0" cy="2677922"/>
          </a:xfrm>
          <a:custGeom>
            <a:avLst/>
            <a:gdLst/>
            <a:ahLst/>
            <a:cxnLst/>
            <a:rect l="l" t="t" r="r" b="b"/>
            <a:pathLst>
              <a:path w="0" h="2677922">
                <a:moveTo>
                  <a:pt x="0" y="0"/>
                </a:moveTo>
                <a:lnTo>
                  <a:pt x="0" y="2677922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916805" y="4013047"/>
            <a:ext cx="0" cy="408914"/>
          </a:xfrm>
          <a:custGeom>
            <a:avLst/>
            <a:gdLst/>
            <a:ahLst/>
            <a:cxnLst/>
            <a:rect l="l" t="t" r="r" b="b"/>
            <a:pathLst>
              <a:path w="0" h="408914">
                <a:moveTo>
                  <a:pt x="0" y="0"/>
                </a:moveTo>
                <a:lnTo>
                  <a:pt x="0" y="408914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5878195" y="585851"/>
            <a:ext cx="0" cy="1554353"/>
          </a:xfrm>
          <a:custGeom>
            <a:avLst/>
            <a:gdLst/>
            <a:ahLst/>
            <a:cxnLst/>
            <a:rect l="l" t="t" r="r" b="b"/>
            <a:pathLst>
              <a:path w="0" h="1554353">
                <a:moveTo>
                  <a:pt x="0" y="0"/>
                </a:moveTo>
                <a:lnTo>
                  <a:pt x="0" y="155435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5878195" y="2140204"/>
            <a:ext cx="0" cy="1123569"/>
          </a:xfrm>
          <a:custGeom>
            <a:avLst/>
            <a:gdLst/>
            <a:ahLst/>
            <a:cxnLst/>
            <a:rect l="l" t="t" r="r" b="b"/>
            <a:pathLst>
              <a:path w="0" h="1123569">
                <a:moveTo>
                  <a:pt x="0" y="0"/>
                </a:moveTo>
                <a:lnTo>
                  <a:pt x="0" y="11235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5878195" y="4013047"/>
            <a:ext cx="0" cy="408914"/>
          </a:xfrm>
          <a:custGeom>
            <a:avLst/>
            <a:gdLst/>
            <a:ahLst/>
            <a:cxnLst/>
            <a:rect l="l" t="t" r="r" b="b"/>
            <a:pathLst>
              <a:path w="0" h="408914">
                <a:moveTo>
                  <a:pt x="0" y="0"/>
                </a:moveTo>
                <a:lnTo>
                  <a:pt x="0" y="4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6839584" y="585851"/>
            <a:ext cx="0" cy="1554353"/>
          </a:xfrm>
          <a:custGeom>
            <a:avLst/>
            <a:gdLst/>
            <a:ahLst/>
            <a:cxnLst/>
            <a:rect l="l" t="t" r="r" b="b"/>
            <a:pathLst>
              <a:path w="0" h="1554353">
                <a:moveTo>
                  <a:pt x="0" y="0"/>
                </a:moveTo>
                <a:lnTo>
                  <a:pt x="0" y="1554353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6839584" y="2140204"/>
            <a:ext cx="0" cy="1123569"/>
          </a:xfrm>
          <a:custGeom>
            <a:avLst/>
            <a:gdLst/>
            <a:ahLst/>
            <a:cxnLst/>
            <a:rect l="l" t="t" r="r" b="b"/>
            <a:pathLst>
              <a:path w="0" h="1123569">
                <a:moveTo>
                  <a:pt x="0" y="0"/>
                </a:moveTo>
                <a:lnTo>
                  <a:pt x="0" y="11235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6839584" y="4013047"/>
            <a:ext cx="0" cy="408914"/>
          </a:xfrm>
          <a:custGeom>
            <a:avLst/>
            <a:gdLst/>
            <a:ahLst/>
            <a:cxnLst/>
            <a:rect l="l" t="t" r="r" b="b"/>
            <a:pathLst>
              <a:path w="0" h="408914">
                <a:moveTo>
                  <a:pt x="0" y="0"/>
                </a:moveTo>
                <a:lnTo>
                  <a:pt x="0" y="4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800975" y="584200"/>
            <a:ext cx="0" cy="1554352"/>
          </a:xfrm>
          <a:custGeom>
            <a:avLst/>
            <a:gdLst/>
            <a:ahLst/>
            <a:cxnLst/>
            <a:rect l="l" t="t" r="r" b="b"/>
            <a:pathLst>
              <a:path w="0" h="1554352">
                <a:moveTo>
                  <a:pt x="0" y="0"/>
                </a:moveTo>
                <a:lnTo>
                  <a:pt x="0" y="1554352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800975" y="2138553"/>
            <a:ext cx="0" cy="1125220"/>
          </a:xfrm>
          <a:custGeom>
            <a:avLst/>
            <a:gdLst/>
            <a:ahLst/>
            <a:cxnLst/>
            <a:rect l="l" t="t" r="r" b="b"/>
            <a:pathLst>
              <a:path w="0" h="1125220">
                <a:moveTo>
                  <a:pt x="0" y="0"/>
                </a:moveTo>
                <a:lnTo>
                  <a:pt x="0" y="11252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800975" y="4013047"/>
            <a:ext cx="0" cy="408914"/>
          </a:xfrm>
          <a:custGeom>
            <a:avLst/>
            <a:gdLst/>
            <a:ahLst/>
            <a:cxnLst/>
            <a:rect l="l" t="t" r="r" b="b"/>
            <a:pathLst>
              <a:path w="0" h="408914">
                <a:moveTo>
                  <a:pt x="0" y="0"/>
                </a:moveTo>
                <a:lnTo>
                  <a:pt x="0" y="4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75361" y="925829"/>
            <a:ext cx="1662099" cy="0"/>
          </a:xfrm>
          <a:custGeom>
            <a:avLst/>
            <a:gdLst/>
            <a:ahLst/>
            <a:cxnLst/>
            <a:rect l="l" t="t" r="r" b="b"/>
            <a:pathLst>
              <a:path w="1662099" h="0">
                <a:moveTo>
                  <a:pt x="0" y="0"/>
                </a:moveTo>
                <a:lnTo>
                  <a:pt x="166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2037461" y="925829"/>
            <a:ext cx="5758688" cy="0"/>
          </a:xfrm>
          <a:custGeom>
            <a:avLst/>
            <a:gdLst/>
            <a:ahLst/>
            <a:cxnLst/>
            <a:rect l="l" t="t" r="r" b="b"/>
            <a:pathLst>
              <a:path w="5758688" h="0">
                <a:moveTo>
                  <a:pt x="0" y="0"/>
                </a:moveTo>
                <a:lnTo>
                  <a:pt x="5758688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7796149" y="925829"/>
            <a:ext cx="972439" cy="0"/>
          </a:xfrm>
          <a:custGeom>
            <a:avLst/>
            <a:gdLst/>
            <a:ahLst/>
            <a:cxnLst/>
            <a:rect l="l" t="t" r="r" b="b"/>
            <a:pathLst>
              <a:path w="972439" h="0">
                <a:moveTo>
                  <a:pt x="0" y="0"/>
                </a:moveTo>
                <a:lnTo>
                  <a:pt x="9724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75361" y="1428750"/>
            <a:ext cx="1662099" cy="0"/>
          </a:xfrm>
          <a:custGeom>
            <a:avLst/>
            <a:gdLst/>
            <a:ahLst/>
            <a:cxnLst/>
            <a:rect l="l" t="t" r="r" b="b"/>
            <a:pathLst>
              <a:path w="1662099" h="0">
                <a:moveTo>
                  <a:pt x="0" y="0"/>
                </a:moveTo>
                <a:lnTo>
                  <a:pt x="166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2037461" y="1428750"/>
            <a:ext cx="5758688" cy="0"/>
          </a:xfrm>
          <a:custGeom>
            <a:avLst/>
            <a:gdLst/>
            <a:ahLst/>
            <a:cxnLst/>
            <a:rect l="l" t="t" r="r" b="b"/>
            <a:pathLst>
              <a:path w="5758688" h="0">
                <a:moveTo>
                  <a:pt x="0" y="0"/>
                </a:moveTo>
                <a:lnTo>
                  <a:pt x="5758688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7796149" y="1428750"/>
            <a:ext cx="972439" cy="0"/>
          </a:xfrm>
          <a:custGeom>
            <a:avLst/>
            <a:gdLst/>
            <a:ahLst/>
            <a:cxnLst/>
            <a:rect l="l" t="t" r="r" b="b"/>
            <a:pathLst>
              <a:path w="972439" h="0">
                <a:moveTo>
                  <a:pt x="0" y="0"/>
                </a:moveTo>
                <a:lnTo>
                  <a:pt x="9724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75361" y="2144903"/>
            <a:ext cx="1662099" cy="0"/>
          </a:xfrm>
          <a:custGeom>
            <a:avLst/>
            <a:gdLst/>
            <a:ahLst/>
            <a:cxnLst/>
            <a:rect l="l" t="t" r="r" b="b"/>
            <a:pathLst>
              <a:path w="1662099" h="0">
                <a:moveTo>
                  <a:pt x="0" y="0"/>
                </a:moveTo>
                <a:lnTo>
                  <a:pt x="166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2037461" y="2144903"/>
            <a:ext cx="5757164" cy="0"/>
          </a:xfrm>
          <a:custGeom>
            <a:avLst/>
            <a:gdLst/>
            <a:ahLst/>
            <a:cxnLst/>
            <a:rect l="l" t="t" r="r" b="b"/>
            <a:pathLst>
              <a:path w="5757164" h="0">
                <a:moveTo>
                  <a:pt x="0" y="0"/>
                </a:moveTo>
                <a:lnTo>
                  <a:pt x="5757164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7794625" y="2144903"/>
            <a:ext cx="973963" cy="0"/>
          </a:xfrm>
          <a:custGeom>
            <a:avLst/>
            <a:gdLst/>
            <a:ahLst/>
            <a:cxnLst/>
            <a:rect l="l" t="t" r="r" b="b"/>
            <a:pathLst>
              <a:path w="973963" h="0">
                <a:moveTo>
                  <a:pt x="0" y="0"/>
                </a:moveTo>
                <a:lnTo>
                  <a:pt x="9739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75361" y="2647823"/>
            <a:ext cx="1662099" cy="0"/>
          </a:xfrm>
          <a:custGeom>
            <a:avLst/>
            <a:gdLst/>
            <a:ahLst/>
            <a:cxnLst/>
            <a:rect l="l" t="t" r="r" b="b"/>
            <a:pathLst>
              <a:path w="1662099" h="0">
                <a:moveTo>
                  <a:pt x="0" y="0"/>
                </a:moveTo>
                <a:lnTo>
                  <a:pt x="166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2037461" y="2647823"/>
            <a:ext cx="2874517" cy="0"/>
          </a:xfrm>
          <a:custGeom>
            <a:avLst/>
            <a:gdLst/>
            <a:ahLst/>
            <a:cxnLst/>
            <a:rect l="l" t="t" r="r" b="b"/>
            <a:pathLst>
              <a:path w="2874517" h="0">
                <a:moveTo>
                  <a:pt x="0" y="0"/>
                </a:moveTo>
                <a:lnTo>
                  <a:pt x="2874517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4911979" y="2647823"/>
            <a:ext cx="3856609" cy="0"/>
          </a:xfrm>
          <a:custGeom>
            <a:avLst/>
            <a:gdLst/>
            <a:ahLst/>
            <a:cxnLst/>
            <a:rect l="l" t="t" r="r" b="b"/>
            <a:pathLst>
              <a:path w="3856609" h="0">
                <a:moveTo>
                  <a:pt x="0" y="0"/>
                </a:moveTo>
                <a:lnTo>
                  <a:pt x="38566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75361" y="3257423"/>
            <a:ext cx="1663623" cy="0"/>
          </a:xfrm>
          <a:custGeom>
            <a:avLst/>
            <a:gdLst/>
            <a:ahLst/>
            <a:cxnLst/>
            <a:rect l="l" t="t" r="r" b="b"/>
            <a:pathLst>
              <a:path w="1663623" h="0">
                <a:moveTo>
                  <a:pt x="0" y="0"/>
                </a:moveTo>
                <a:lnTo>
                  <a:pt x="1663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038985" y="3257423"/>
            <a:ext cx="2872993" cy="0"/>
          </a:xfrm>
          <a:custGeom>
            <a:avLst/>
            <a:gdLst/>
            <a:ahLst/>
            <a:cxnLst/>
            <a:rect l="l" t="t" r="r" b="b"/>
            <a:pathLst>
              <a:path w="2872993" h="0">
                <a:moveTo>
                  <a:pt x="0" y="0"/>
                </a:moveTo>
                <a:lnTo>
                  <a:pt x="2872993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4911979" y="3257423"/>
            <a:ext cx="3856609" cy="0"/>
          </a:xfrm>
          <a:custGeom>
            <a:avLst/>
            <a:gdLst/>
            <a:ahLst/>
            <a:cxnLst/>
            <a:rect l="l" t="t" r="r" b="b"/>
            <a:pathLst>
              <a:path w="3856609" h="0">
                <a:moveTo>
                  <a:pt x="0" y="0"/>
                </a:moveTo>
                <a:lnTo>
                  <a:pt x="38566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75361" y="3638423"/>
            <a:ext cx="8393226" cy="0"/>
          </a:xfrm>
          <a:custGeom>
            <a:avLst/>
            <a:gdLst/>
            <a:ahLst/>
            <a:cxnLst/>
            <a:rect l="l" t="t" r="r" b="b"/>
            <a:pathLst>
              <a:path w="8393226" h="0">
                <a:moveTo>
                  <a:pt x="0" y="0"/>
                </a:moveTo>
                <a:lnTo>
                  <a:pt x="83932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75361" y="4019397"/>
            <a:ext cx="3584752" cy="0"/>
          </a:xfrm>
          <a:custGeom>
            <a:avLst/>
            <a:gdLst/>
            <a:ahLst/>
            <a:cxnLst/>
            <a:rect l="l" t="t" r="r" b="b"/>
            <a:pathLst>
              <a:path w="3584752" h="0">
                <a:moveTo>
                  <a:pt x="0" y="0"/>
                </a:moveTo>
                <a:lnTo>
                  <a:pt x="358475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960114" y="4019397"/>
            <a:ext cx="951864" cy="0"/>
          </a:xfrm>
          <a:custGeom>
            <a:avLst/>
            <a:gdLst/>
            <a:ahLst/>
            <a:cxnLst/>
            <a:rect l="l" t="t" r="r" b="b"/>
            <a:pathLst>
              <a:path w="951864" h="0">
                <a:moveTo>
                  <a:pt x="0" y="0"/>
                </a:moveTo>
                <a:lnTo>
                  <a:pt x="951864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4911979" y="4019397"/>
            <a:ext cx="3856609" cy="0"/>
          </a:xfrm>
          <a:custGeom>
            <a:avLst/>
            <a:gdLst/>
            <a:ahLst/>
            <a:cxnLst/>
            <a:rect l="l" t="t" r="r" b="b"/>
            <a:pathLst>
              <a:path w="3856609" h="0">
                <a:moveTo>
                  <a:pt x="0" y="0"/>
                </a:moveTo>
                <a:lnTo>
                  <a:pt x="38566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81711" y="584200"/>
            <a:ext cx="0" cy="3837762"/>
          </a:xfrm>
          <a:custGeom>
            <a:avLst/>
            <a:gdLst/>
            <a:ahLst/>
            <a:cxnLst/>
            <a:rect l="l" t="t" r="r" b="b"/>
            <a:pathLst>
              <a:path w="0" h="3837762">
                <a:moveTo>
                  <a:pt x="0" y="0"/>
                </a:moveTo>
                <a:lnTo>
                  <a:pt x="0" y="38377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8762238" y="584200"/>
            <a:ext cx="0" cy="3837762"/>
          </a:xfrm>
          <a:custGeom>
            <a:avLst/>
            <a:gdLst/>
            <a:ahLst/>
            <a:cxnLst/>
            <a:rect l="l" t="t" r="r" b="b"/>
            <a:pathLst>
              <a:path w="0" h="3837762">
                <a:moveTo>
                  <a:pt x="0" y="0"/>
                </a:moveTo>
                <a:lnTo>
                  <a:pt x="0" y="38377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75361" y="590550"/>
            <a:ext cx="1662099" cy="0"/>
          </a:xfrm>
          <a:custGeom>
            <a:avLst/>
            <a:gdLst/>
            <a:ahLst/>
            <a:cxnLst/>
            <a:rect l="l" t="t" r="r" b="b"/>
            <a:pathLst>
              <a:path w="1662099" h="0">
                <a:moveTo>
                  <a:pt x="0" y="0"/>
                </a:moveTo>
                <a:lnTo>
                  <a:pt x="166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2037461" y="590550"/>
            <a:ext cx="5758688" cy="0"/>
          </a:xfrm>
          <a:custGeom>
            <a:avLst/>
            <a:gdLst/>
            <a:ahLst/>
            <a:cxnLst/>
            <a:rect l="l" t="t" r="r" b="b"/>
            <a:pathLst>
              <a:path w="5758688" h="0">
                <a:moveTo>
                  <a:pt x="0" y="0"/>
                </a:moveTo>
                <a:lnTo>
                  <a:pt x="5758688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7796149" y="590550"/>
            <a:ext cx="972439" cy="0"/>
          </a:xfrm>
          <a:custGeom>
            <a:avLst/>
            <a:gdLst/>
            <a:ahLst/>
            <a:cxnLst/>
            <a:rect l="l" t="t" r="r" b="b"/>
            <a:pathLst>
              <a:path w="972439" h="0">
                <a:moveTo>
                  <a:pt x="0" y="0"/>
                </a:moveTo>
                <a:lnTo>
                  <a:pt x="9724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75361" y="4415612"/>
            <a:ext cx="3584752" cy="0"/>
          </a:xfrm>
          <a:custGeom>
            <a:avLst/>
            <a:gdLst/>
            <a:ahLst/>
            <a:cxnLst/>
            <a:rect l="l" t="t" r="r" b="b"/>
            <a:pathLst>
              <a:path w="3584752" h="0">
                <a:moveTo>
                  <a:pt x="0" y="0"/>
                </a:moveTo>
                <a:lnTo>
                  <a:pt x="358475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960114" y="4415612"/>
            <a:ext cx="951864" cy="0"/>
          </a:xfrm>
          <a:custGeom>
            <a:avLst/>
            <a:gdLst/>
            <a:ahLst/>
            <a:cxnLst/>
            <a:rect l="l" t="t" r="r" b="b"/>
            <a:pathLst>
              <a:path w="951864" h="0">
                <a:moveTo>
                  <a:pt x="0" y="0"/>
                </a:moveTo>
                <a:lnTo>
                  <a:pt x="951864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911979" y="4415612"/>
            <a:ext cx="3856609" cy="0"/>
          </a:xfrm>
          <a:custGeom>
            <a:avLst/>
            <a:gdLst/>
            <a:ahLst/>
            <a:cxnLst/>
            <a:rect l="l" t="t" r="r" b="b"/>
            <a:pathLst>
              <a:path w="3856609" h="0">
                <a:moveTo>
                  <a:pt x="0" y="0"/>
                </a:moveTo>
                <a:lnTo>
                  <a:pt x="38566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971194" y="12222"/>
            <a:ext cx="7225272" cy="504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-11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tua</a:t>
            </a:r>
            <a:r>
              <a:rPr dirty="0" smtClean="0" sz="2400" spc="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1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dirty="0" smtClean="0" sz="2400" spc="-12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Awareness</a:t>
            </a:r>
            <a:r>
              <a:rPr dirty="0" smtClean="0" sz="2400" spc="2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400" spc="1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dirty="0" smtClean="0" sz="2400" spc="4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-11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ould</a:t>
            </a:r>
            <a:r>
              <a:rPr dirty="0" smtClean="0" sz="2400" spc="-7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Fre</a:t>
            </a:r>
            <a:r>
              <a:rPr dirty="0" smtClean="0" sz="24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kout?</a:t>
            </a:r>
            <a:endParaRPr sz="2400">
              <a:latin typeface="Times New Roman"/>
              <a:cs typeface="Times New Roman"/>
            </a:endParaRPr>
          </a:p>
          <a:p>
            <a:pPr marL="854176" marR="882612" algn="ctr">
              <a:lnSpc>
                <a:spcPts val="1370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Chri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dirty="0" smtClean="0" sz="12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mtClean="0" sz="12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Fore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rra</a:t>
            </a:r>
            <a:r>
              <a:rPr dirty="0" smtClean="0" sz="12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200" spc="-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mtClean="0" sz="1200" spc="-1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03870" y="1178560"/>
            <a:ext cx="370434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00"/>
              </a:lnSpc>
              <a:spcBef>
                <a:spcPts val="40"/>
              </a:spcBef>
            </a:pP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ossi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82890" y="2344801"/>
            <a:ext cx="812082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00"/>
              </a:lnSpc>
              <a:spcBef>
                <a:spcPts val="40"/>
              </a:spcBef>
            </a:pPr>
            <a:r>
              <a:rPr dirty="0" smtClean="0" sz="700" spc="-5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om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-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</a:t>
            </a:r>
            <a:r>
              <a:rPr dirty="0" smtClean="0" sz="700" spc="1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,</a:t>
            </a:r>
            <a:r>
              <a:rPr dirty="0" smtClean="0" sz="700" spc="-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882890" y="2901315"/>
            <a:ext cx="812082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00"/>
              </a:lnSpc>
              <a:spcBef>
                <a:spcPts val="40"/>
              </a:spcBef>
            </a:pPr>
            <a:r>
              <a:rPr dirty="0" smtClean="0" sz="700" spc="-5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om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-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</a:t>
            </a:r>
            <a:r>
              <a:rPr dirty="0" smtClean="0" sz="700" spc="1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,</a:t>
            </a:r>
            <a:r>
              <a:rPr dirty="0" smtClean="0" sz="700" spc="-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38120" y="4219879"/>
            <a:ext cx="525845" cy="113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00"/>
              </a:lnSpc>
              <a:spcBef>
                <a:spcPts val="40"/>
              </a:spcBef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sho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21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1711" y="590550"/>
            <a:ext cx="1650923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2032635" y="590550"/>
            <a:ext cx="961389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303910">
              <a:lnSpc>
                <a:spcPct val="95825"/>
              </a:lnSpc>
            </a:pP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94025" y="590550"/>
            <a:ext cx="961389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226441">
              <a:lnSpc>
                <a:spcPct val="95825"/>
              </a:lnSpc>
            </a:pPr>
            <a:r>
              <a:rPr dirty="0" smtClean="0" sz="1000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55415" y="590550"/>
            <a:ext cx="961389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269113">
              <a:lnSpc>
                <a:spcPct val="95825"/>
              </a:lnSpc>
            </a:pPr>
            <a:r>
              <a:rPr dirty="0" smtClean="0" sz="1000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16805" y="590550"/>
            <a:ext cx="961390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252603">
              <a:lnSpc>
                <a:spcPct val="95825"/>
              </a:lnSpc>
            </a:pP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78195" y="590550"/>
            <a:ext cx="961389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237616">
              <a:lnSpc>
                <a:spcPct val="95825"/>
              </a:lnSpc>
            </a:pP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39584" y="590550"/>
            <a:ext cx="961390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150749">
              <a:lnSpc>
                <a:spcPct val="95825"/>
              </a:lnSpc>
            </a:pP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00975" y="590550"/>
            <a:ext cx="961263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102234">
              <a:lnSpc>
                <a:spcPct val="95825"/>
              </a:lnSpc>
            </a:pP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ext</a:t>
            </a:r>
            <a:r>
              <a:rPr dirty="0" smtClean="0" sz="1000" spc="8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 b="1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1711" y="925829"/>
            <a:ext cx="1650923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marL="91643">
              <a:lnSpc>
                <a:spcPct val="95825"/>
              </a:lnSpc>
            </a:pP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32635" y="925829"/>
            <a:ext cx="961389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 marL="104220" marR="107200" algn="ctr">
              <a:lnSpc>
                <a:spcPct val="100137"/>
              </a:lnSpc>
            </a:pP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id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13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st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ong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-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ind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,</a:t>
            </a:r>
            <a:r>
              <a:rPr dirty="0" smtClean="0" sz="700" spc="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li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z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-25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sib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94025" y="925829"/>
            <a:ext cx="961389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 marL="157814" marR="157149" indent="0" algn="ctr">
              <a:lnSpc>
                <a:spcPct val="100137"/>
              </a:lnSpc>
            </a:pPr>
            <a:r>
              <a:rPr dirty="0" smtClean="0" sz="700" spc="-5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ontinued</a:t>
            </a:r>
            <a:r>
              <a:rPr dirty="0" smtClean="0" sz="700" spc="3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usty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ind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s,</a:t>
            </a:r>
            <a:r>
              <a:rPr dirty="0" smtClean="0" sz="700" spc="11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not</a:t>
            </a:r>
            <a:r>
              <a:rPr dirty="0" smtClean="0" sz="700" spc="1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st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55415" y="925829"/>
            <a:ext cx="961389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4916805" y="925829"/>
            <a:ext cx="961390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5878195" y="925829"/>
            <a:ext cx="961389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839584" y="925829"/>
            <a:ext cx="961390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7800975" y="925829"/>
            <a:ext cx="961263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7"/>
              </a:spcBef>
            </a:pPr>
            <a:endParaRPr sz="1100"/>
          </a:p>
          <a:p>
            <a:pPr marL="227202">
              <a:lnSpc>
                <a:spcPct val="95825"/>
              </a:lnSpc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st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ong</a:t>
            </a:r>
            <a:r>
              <a:rPr dirty="0" smtClean="0" sz="700" spc="-2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ind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1711" y="1428750"/>
            <a:ext cx="1650923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91643">
              <a:lnSpc>
                <a:spcPct val="95825"/>
              </a:lnSpc>
            </a:pPr>
            <a:r>
              <a:rPr dirty="0" smtClean="0" sz="1000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ow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32635" y="1428750"/>
            <a:ext cx="961389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270382" marR="104983" indent="-150875">
              <a:lnSpc>
                <a:spcPct val="100041"/>
              </a:lnSpc>
              <a:spcBef>
                <a:spcPts val="1000"/>
              </a:spcBef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vy</a:t>
            </a:r>
            <a:r>
              <a:rPr dirty="0" smtClean="0" sz="700" spc="11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sno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-3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ss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lev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tions,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mmoth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94025" y="1428750"/>
            <a:ext cx="961389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141797" marR="141536" indent="0" algn="ctr">
              <a:lnSpc>
                <a:spcPct val="100041"/>
              </a:lnSpc>
            </a:pP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noth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ound</a:t>
            </a:r>
            <a:r>
              <a:rPr dirty="0" smtClean="0" sz="700" spc="16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of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vy</a:t>
            </a:r>
            <a:r>
              <a:rPr dirty="0" smtClean="0" sz="700" spc="11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sno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ount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to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ns,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fo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othil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s/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ief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v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ll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1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AM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55415" y="1428750"/>
            <a:ext cx="961389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4916805" y="1428750"/>
            <a:ext cx="961390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5878195" y="1428750"/>
            <a:ext cx="961389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6839584" y="1428750"/>
            <a:ext cx="961390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7800975" y="1428750"/>
            <a:ext cx="961263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99140" marR="97718" indent="-1222" algn="ctr">
              <a:lnSpc>
                <a:spcPct val="100041"/>
              </a:lnSpc>
              <a:spcBef>
                <a:spcPts val="1000"/>
              </a:spcBef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ount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sno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ossi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</a:t>
            </a:r>
            <a:r>
              <a:rPr dirty="0" smtClean="0" sz="700" spc="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ut</a:t>
            </a:r>
            <a:r>
              <a:rPr dirty="0" smtClean="0" sz="700" spc="9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x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nt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too</a:t>
            </a:r>
            <a:r>
              <a:rPr dirty="0" smtClean="0" sz="700" spc="13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soon</a:t>
            </a:r>
            <a:r>
              <a:rPr dirty="0" smtClean="0" sz="700" spc="-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to</a:t>
            </a:r>
            <a:r>
              <a:rPr dirty="0" smtClean="0" sz="700" spc="7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711" y="2144903"/>
            <a:ext cx="1650923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 marL="91643">
              <a:lnSpc>
                <a:spcPct val="95825"/>
              </a:lnSpc>
            </a:pP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River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&amp;</a:t>
            </a:r>
            <a:r>
              <a:rPr dirty="0" smtClean="0" sz="1000" spc="-22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owm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lt</a:t>
            </a:r>
            <a:endParaRPr sz="1000">
              <a:latin typeface="Times New Roman"/>
              <a:cs typeface="Times New Roman"/>
            </a:endParaRPr>
          </a:p>
          <a:p>
            <a:pPr marL="91643">
              <a:lnSpc>
                <a:spcPct val="95825"/>
              </a:lnSpc>
              <a:spcBef>
                <a:spcPts val="50"/>
              </a:spcBef>
            </a:pP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loo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32635" y="2144903"/>
            <a:ext cx="2884169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1"/>
              </a:spcBef>
            </a:pPr>
            <a:endParaRPr sz="550"/>
          </a:p>
          <a:p>
            <a:pPr marL="812926">
              <a:lnSpc>
                <a:spcPct val="95825"/>
              </a:lnSpc>
              <a:spcBef>
                <a:spcPts val="1000"/>
              </a:spcBef>
            </a:pP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ive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nd</a:t>
            </a:r>
            <a:r>
              <a:rPr dirty="0" smtClean="0" sz="700" spc="133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ee</a:t>
            </a:r>
            <a:r>
              <a:rPr dirty="0" smtClean="0" sz="700" spc="-5">
                <a:solidFill>
                  <a:srgbClr val="00283D"/>
                </a:solidFill>
                <a:latin typeface="Times New Roman"/>
                <a:cs typeface="Times New Roman"/>
              </a:rPr>
              <a:t>k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-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unning</a:t>
            </a:r>
            <a:r>
              <a:rPr dirty="0" smtClean="0" sz="700" spc="10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16805" y="2144903"/>
            <a:ext cx="961390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5878195" y="2144903"/>
            <a:ext cx="961389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839584" y="2144903"/>
            <a:ext cx="961390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7800975" y="2144903"/>
            <a:ext cx="961263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1"/>
              </a:spcBef>
            </a:pPr>
            <a:endParaRPr sz="700"/>
          </a:p>
          <a:p>
            <a:pPr marL="152526" marR="129574" indent="-3048">
              <a:lnSpc>
                <a:spcPts val="804"/>
              </a:lnSpc>
            </a:pP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ossi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</a:t>
            </a:r>
            <a:r>
              <a:rPr dirty="0" smtClean="0" sz="700" spc="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if</a:t>
            </a:r>
            <a:r>
              <a:rPr dirty="0" smtClean="0" sz="700" spc="-1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sto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  <a:p>
            <a:pPr marL="152526" marR="129574">
              <a:lnSpc>
                <a:spcPts val="804"/>
              </a:lnSpc>
              <a:spcBef>
                <a:spcPts val="874"/>
              </a:spcBef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not</a:t>
            </a:r>
            <a:r>
              <a:rPr dirty="0" smtClean="0" sz="700" spc="1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k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ing</a:t>
            </a:r>
            <a:r>
              <a:rPr dirty="0" smtClean="0" sz="700" spc="127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li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k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ly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711" y="2647823"/>
            <a:ext cx="1650923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1643" marR="114683">
              <a:lnSpc>
                <a:spcPct val="100041"/>
              </a:lnSpc>
            </a:pP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sh</a:t>
            </a:r>
            <a:r>
              <a:rPr dirty="0" smtClean="0" sz="1000" spc="81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loodi</a:t>
            </a:r>
            <a:r>
              <a:rPr dirty="0" smtClean="0" sz="1000" spc="-9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44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4" b="1">
                <a:solidFill>
                  <a:srgbClr val="00283D"/>
                </a:solidFill>
                <a:latin typeface="Times New Roman"/>
                <a:cs typeface="Times New Roman"/>
              </a:rPr>
              <a:t>(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fa</a:t>
            </a:r>
            <a:r>
              <a:rPr dirty="0" smtClean="0" sz="600" spc="4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600" spc="116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ace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fl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ng</a:t>
            </a:r>
            <a:r>
              <a:rPr dirty="0" smtClean="0" sz="600" spc="134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600" spc="47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5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tre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600" spc="-5" b="1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600" spc="5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,</a:t>
            </a:r>
            <a:r>
              <a:rPr dirty="0" smtClean="0" sz="600" spc="28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4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na</a:t>
            </a:r>
            <a:r>
              <a:rPr dirty="0" smtClean="0" sz="600" spc="4" b="1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14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nd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5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teep</a:t>
            </a:r>
            <a:r>
              <a:rPr dirty="0" smtClean="0" sz="600" spc="-16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ter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600" spc="4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ea</a:t>
            </a:r>
            <a:r>
              <a:rPr dirty="0" smtClean="0" sz="600" spc="4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,</a:t>
            </a:r>
            <a:r>
              <a:rPr dirty="0" smtClean="0" sz="600" spc="14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ck</a:t>
            </a:r>
            <a:r>
              <a:rPr dirty="0" smtClean="0" sz="600" spc="19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5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-5" b="1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600" spc="-5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5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,</a:t>
            </a:r>
            <a:r>
              <a:rPr dirty="0" smtClean="0" sz="600" spc="-2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600" spc="-29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4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car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un</a:t>
            </a:r>
            <a:r>
              <a:rPr dirty="0" smtClean="0" sz="600" spc="-4" b="1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ff</a:t>
            </a:r>
            <a:r>
              <a:rPr dirty="0" smtClean="0" sz="600" spc="0" b="1">
                <a:solidFill>
                  <a:srgbClr val="00283D"/>
                </a:solidFill>
                <a:latin typeface="Times New Roman"/>
                <a:cs typeface="Times New Roman"/>
              </a:rPr>
              <a:t>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32635" y="2647823"/>
            <a:ext cx="96138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 marL="183514">
              <a:lnSpc>
                <a:spcPct val="95825"/>
              </a:lnSpc>
              <a:spcBef>
                <a:spcPts val="1000"/>
              </a:spcBef>
            </a:pP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700" spc="15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ini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ng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94025" y="2647823"/>
            <a:ext cx="96138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3"/>
              </a:spcBef>
            </a:pPr>
            <a:endParaRPr sz="550"/>
          </a:p>
          <a:p>
            <a:pPr marL="273685" marR="157245" indent="-100584">
              <a:lnSpc>
                <a:spcPct val="100041"/>
              </a:lnSpc>
              <a:spcBef>
                <a:spcPts val="1000"/>
              </a:spcBef>
            </a:pPr>
            <a:r>
              <a:rPr dirty="0" smtClean="0" sz="700">
                <a:solidFill>
                  <a:srgbClr val="00283D"/>
                </a:solidFill>
                <a:latin typeface="Times New Roman"/>
                <a:cs typeface="Times New Roman"/>
              </a:rPr>
              <a:t>lo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li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z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2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unoff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ontinui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ng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55415" y="2647823"/>
            <a:ext cx="96138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4916805" y="2647823"/>
            <a:ext cx="96139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878195" y="2647823"/>
            <a:ext cx="96138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6839584" y="2647823"/>
            <a:ext cx="96139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7800975" y="2647823"/>
            <a:ext cx="961263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3"/>
              </a:spcBef>
            </a:pPr>
            <a:endParaRPr sz="1100"/>
          </a:p>
          <a:p>
            <a:pPr marL="152526" marR="129176" indent="-3048">
              <a:lnSpc>
                <a:spcPts val="804"/>
              </a:lnSpc>
            </a:pP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ossi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</a:t>
            </a:r>
            <a:r>
              <a:rPr dirty="0" smtClean="0" sz="700" spc="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if</a:t>
            </a:r>
            <a:r>
              <a:rPr dirty="0" smtClean="0" sz="700" spc="-1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sto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  <a:p>
            <a:pPr marL="152526" marR="129176">
              <a:lnSpc>
                <a:spcPts val="804"/>
              </a:lnSpc>
              <a:spcBef>
                <a:spcPts val="874"/>
              </a:spcBef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not</a:t>
            </a:r>
            <a:r>
              <a:rPr dirty="0" smtClean="0" sz="700" spc="11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k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ing</a:t>
            </a:r>
            <a:r>
              <a:rPr dirty="0" smtClean="0" sz="700" spc="127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li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k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ly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711" y="3257423"/>
            <a:ext cx="1650923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1643">
              <a:lnSpc>
                <a:spcPct val="95825"/>
              </a:lnSpc>
            </a:pP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25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old</a:t>
            </a:r>
            <a:r>
              <a:rPr dirty="0" smtClean="0" sz="1000" spc="-13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18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2635" y="3257423"/>
            <a:ext cx="6729603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3"/>
              </a:spcBef>
            </a:pPr>
            <a:endParaRPr sz="1000"/>
          </a:p>
          <a:p>
            <a:pPr marL="2171445">
              <a:lnSpc>
                <a:spcPct val="95825"/>
              </a:lnSpc>
            </a:pP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ne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ll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y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unning</a:t>
            </a:r>
            <a:r>
              <a:rPr dirty="0" smtClean="0" sz="700" spc="14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oo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th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700" spc="16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no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700" spc="172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ut</a:t>
            </a:r>
            <a:r>
              <a:rPr dirty="0" smtClean="0" sz="700" spc="9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nothing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37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out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ous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711" y="3638423"/>
            <a:ext cx="1650923" cy="38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1643">
              <a:lnSpc>
                <a:spcPct val="95825"/>
              </a:lnSpc>
            </a:pP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2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2635" y="3638423"/>
            <a:ext cx="6729603" cy="38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3"/>
              </a:spcBef>
            </a:pPr>
            <a:endParaRPr sz="1000"/>
          </a:p>
          <a:p>
            <a:pPr marL="2341192" marR="2343506" algn="ctr">
              <a:lnSpc>
                <a:spcPct val="95825"/>
              </a:lnSpc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the</a:t>
            </a:r>
            <a:r>
              <a:rPr dirty="0" smtClean="0" sz="700" spc="12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ss</a:t>
            </a:r>
            <a:r>
              <a:rPr dirty="0" smtClean="0" sz="700" spc="-4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is</a:t>
            </a:r>
            <a:r>
              <a:rPr dirty="0" smtClean="0" sz="700" spc="75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3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nd</a:t>
            </a:r>
            <a:r>
              <a:rPr dirty="0" smtClean="0" sz="700" spc="133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the</a:t>
            </a:r>
            <a:r>
              <a:rPr dirty="0" smtClean="0" sz="700" spc="12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ound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2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ill</a:t>
            </a:r>
            <a:r>
              <a:rPr dirty="0" smtClean="0" sz="700" spc="-45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9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700" spc="9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711" y="4019397"/>
            <a:ext cx="1650923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 marL="91643">
              <a:lnSpc>
                <a:spcPct val="95825"/>
              </a:lnSpc>
            </a:pP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 b="1">
                <a:solidFill>
                  <a:srgbClr val="00283D"/>
                </a:solidFill>
                <a:latin typeface="Times New Roman"/>
                <a:cs typeface="Times New Roman"/>
              </a:rPr>
              <a:t>erstorms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32635" y="4019397"/>
            <a:ext cx="1922779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117728">
              <a:lnSpc>
                <a:spcPct val="95825"/>
              </a:lnSpc>
            </a:pP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isol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18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4">
                <a:solidFill>
                  <a:srgbClr val="00283D"/>
                </a:solidFill>
                <a:latin typeface="Times New Roman"/>
                <a:cs typeface="Times New Roman"/>
              </a:rPr>
              <a:t>c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ll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700" spc="1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ith</a:t>
            </a:r>
            <a:r>
              <a:rPr dirty="0" smtClean="0" sz="700" spc="57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li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htning</a:t>
            </a:r>
            <a:r>
              <a:rPr dirty="0" smtClean="0" sz="700" spc="15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ossi</a:t>
            </a:r>
            <a:r>
              <a:rPr dirty="0" smtClean="0" sz="700" spc="5">
                <a:solidFill>
                  <a:srgbClr val="00283D"/>
                </a:solidFill>
                <a:latin typeface="Times New Roman"/>
                <a:cs typeface="Times New Roman"/>
              </a:rPr>
              <a:t>b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le,</a:t>
            </a:r>
            <a:r>
              <a:rPr dirty="0" smtClean="0" sz="700" spc="1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">
                <a:solidFill>
                  <a:srgbClr val="00283D"/>
                </a:solidFill>
                <a:latin typeface="Times New Roman"/>
                <a:cs typeface="Times New Roman"/>
              </a:rPr>
              <a:t>p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ll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0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55415" y="4019397"/>
            <a:ext cx="961389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916805" y="4019397"/>
            <a:ext cx="961390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878195" y="4019397"/>
            <a:ext cx="961389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839584" y="4019397"/>
            <a:ext cx="961390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7800975" y="4019397"/>
            <a:ext cx="961263" cy="3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1711" y="4366387"/>
            <a:ext cx="1396796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78508" y="4366387"/>
            <a:ext cx="254127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032635" y="4366387"/>
            <a:ext cx="1142619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75254" y="4366387"/>
            <a:ext cx="780160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55415" y="4366387"/>
            <a:ext cx="616585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72000" y="4366387"/>
            <a:ext cx="344804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16805" y="4366387"/>
            <a:ext cx="961390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78195" y="4366387"/>
            <a:ext cx="90550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68746" y="4366387"/>
            <a:ext cx="870838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39584" y="4366387"/>
            <a:ext cx="525907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365492" y="4366387"/>
            <a:ext cx="435482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00975" y="4366387"/>
            <a:ext cx="961263" cy="4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1711" y="4415612"/>
            <a:ext cx="1396796" cy="2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43">
              <a:lnSpc>
                <a:spcPct val="95825"/>
              </a:lnSpc>
              <a:spcBef>
                <a:spcPts val="350"/>
              </a:spcBef>
            </a:pPr>
            <a:r>
              <a:rPr dirty="0" smtClean="0" sz="800" spc="4" b="1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800" spc="-4" b="1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at</a:t>
            </a:r>
            <a:r>
              <a:rPr dirty="0" smtClean="0" sz="800" spc="-71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4" b="1">
                <a:solidFill>
                  <a:srgbClr val="00283D"/>
                </a:solidFill>
                <a:latin typeface="Times New Roman"/>
                <a:cs typeface="Times New Roman"/>
              </a:rPr>
              <a:t>D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oes</a:t>
            </a:r>
            <a:r>
              <a:rPr dirty="0" smtClean="0" sz="800" spc="171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4" b="1">
                <a:solidFill>
                  <a:srgbClr val="00283D"/>
                </a:solidFill>
                <a:latin typeface="Times New Roman"/>
                <a:cs typeface="Times New Roman"/>
              </a:rPr>
              <a:t>T</a:t>
            </a:r>
            <a:r>
              <a:rPr dirty="0" smtClean="0" sz="800" spc="-4" b="1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4" b="1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800" spc="-4" b="1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800" spc="4" b="1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800" spc="0" b="1">
                <a:solidFill>
                  <a:srgbClr val="00283D"/>
                </a:solidFill>
                <a:latin typeface="Times New Roman"/>
                <a:cs typeface="Times New Roman"/>
              </a:rPr>
              <a:t>?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8508" y="4415612"/>
            <a:ext cx="1396746" cy="2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1993">
              <a:lnSpc>
                <a:spcPct val="95825"/>
              </a:lnSpc>
              <a:spcBef>
                <a:spcPts val="350"/>
              </a:spcBef>
            </a:pP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N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800" spc="5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5254" y="4415612"/>
            <a:ext cx="1396745" cy="2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40">
              <a:lnSpc>
                <a:spcPct val="95825"/>
              </a:lnSpc>
              <a:spcBef>
                <a:spcPts val="350"/>
              </a:spcBef>
            </a:pP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o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w</a:t>
            </a:r>
            <a:r>
              <a:rPr dirty="0" smtClean="0" sz="800" spc="23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v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l</a:t>
            </a:r>
            <a:r>
              <a:rPr dirty="0" smtClean="0" sz="800" spc="76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of</a:t>
            </a:r>
            <a:r>
              <a:rPr dirty="0" smtClean="0" sz="800" spc="6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koutn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0" y="4415612"/>
            <a:ext cx="1396746" cy="2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8910">
              <a:lnSpc>
                <a:spcPct val="95825"/>
              </a:lnSpc>
              <a:spcBef>
                <a:spcPts val="350"/>
              </a:spcBef>
            </a:pPr>
            <a:r>
              <a:rPr dirty="0" smtClean="0" sz="800" spc="5">
                <a:solidFill>
                  <a:srgbClr val="00283D"/>
                </a:solidFill>
                <a:latin typeface="Times New Roman"/>
                <a:cs typeface="Times New Roman"/>
              </a:rPr>
              <a:t>M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od</a:t>
            </a:r>
            <a:r>
              <a:rPr dirty="0" smtClean="0" sz="800" spc="5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5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800" spc="-5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te</a:t>
            </a:r>
            <a:r>
              <a:rPr dirty="0" smtClean="0" sz="800" spc="-19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koutn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8746" y="4415612"/>
            <a:ext cx="1396746" cy="2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066">
              <a:lnSpc>
                <a:spcPct val="95825"/>
              </a:lnSpc>
              <a:spcBef>
                <a:spcPts val="350"/>
              </a:spcBef>
            </a:pP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i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g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h</a:t>
            </a:r>
            <a:r>
              <a:rPr dirty="0" smtClean="0" sz="800" spc="50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f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r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-4">
                <a:solidFill>
                  <a:srgbClr val="00283D"/>
                </a:solidFill>
                <a:latin typeface="Times New Roman"/>
                <a:cs typeface="Times New Roman"/>
              </a:rPr>
              <a:t>a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koutn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e</a:t>
            </a:r>
            <a:r>
              <a:rPr dirty="0" smtClean="0" sz="800" spc="4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65492" y="4415612"/>
            <a:ext cx="1396746" cy="2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8977">
              <a:lnSpc>
                <a:spcPct val="95825"/>
              </a:lnSpc>
              <a:spcBef>
                <a:spcPts val="350"/>
              </a:spcBef>
            </a:pP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End</a:t>
            </a:r>
            <a:r>
              <a:rPr dirty="0" smtClean="0" sz="800" spc="44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of</a:t>
            </a:r>
            <a:r>
              <a:rPr dirty="0" smtClean="0" sz="800" spc="61">
                <a:solidFill>
                  <a:srgbClr val="0028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00283D"/>
                </a:solidFill>
                <a:latin typeface="Times New Roman"/>
                <a:cs typeface="Times New Roman"/>
              </a:rPr>
              <a:t>this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308854" y="229730"/>
            <a:ext cx="3634867" cy="3966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5750" y="185729"/>
            <a:ext cx="431116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0"/>
              </a:lnSpc>
              <a:spcBef>
                <a:spcPts val="156"/>
              </a:spcBef>
            </a:pP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mtClean="0" sz="3000" spc="1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tonal</a:t>
            </a:r>
            <a:r>
              <a:rPr dirty="0" smtClean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300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4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pitation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60" y="851709"/>
            <a:ext cx="11470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872" y="855040"/>
            <a:ext cx="4653483" cy="1185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15"/>
              </a:lnSpc>
              <a:spcBef>
                <a:spcPts val="75"/>
              </a:spcBef>
            </a:pP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1400" spc="6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3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2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today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400" spc="10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2700" marR="33998">
              <a:lnSpc>
                <a:spcPts val="1930"/>
              </a:lnSpc>
              <a:spcBef>
                <a:spcPts val="105"/>
              </a:spcBef>
            </a:pP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1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tains,</a:t>
            </a:r>
            <a:r>
              <a:rPr dirty="0" smtClean="0" sz="1400" spc="-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mtClean="0" sz="1400" spc="3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ot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9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3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400" spc="10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Sat</a:t>
            </a:r>
            <a:r>
              <a:rPr dirty="0" smtClean="0" sz="1400" spc="2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2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-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3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3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1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9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-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t,</a:t>
            </a:r>
            <a:r>
              <a:rPr dirty="0" smtClean="0" sz="1400" spc="3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mtClean="0" sz="1400" spc="3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9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" y="2281849"/>
            <a:ext cx="11455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872" y="2285174"/>
            <a:ext cx="4515565" cy="167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15"/>
              </a:lnSpc>
              <a:spcBef>
                <a:spcPts val="75"/>
              </a:spcBef>
            </a:pPr>
            <a:r>
              <a:rPr dirty="0" smtClean="0" sz="140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b="1">
                <a:solidFill>
                  <a:srgbClr val="17AE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odera</a:t>
            </a:r>
            <a:r>
              <a:rPr dirty="0" smtClean="0" sz="1400" spc="9" b="1">
                <a:solidFill>
                  <a:srgbClr val="17AE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223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ov</a:t>
            </a:r>
            <a:r>
              <a:rPr dirty="0" smtClean="0" sz="1400" spc="-4" b="1">
                <a:solidFill>
                  <a:srgbClr val="17AE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 b="1">
                <a:solidFill>
                  <a:srgbClr val="17AE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ll</a:t>
            </a:r>
            <a:r>
              <a:rPr dirty="0" smtClean="0" sz="1400" spc="127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impac</a:t>
            </a:r>
            <a:r>
              <a:rPr dirty="0" smtClean="0" sz="1400" spc="5" b="1">
                <a:solidFill>
                  <a:srgbClr val="17AE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36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at</a:t>
            </a:r>
            <a:r>
              <a:rPr dirty="0" smtClean="0" sz="1400" spc="53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17AE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4" b="1">
                <a:solidFill>
                  <a:srgbClr val="17AE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is</a:t>
            </a:r>
            <a:r>
              <a:rPr dirty="0" smtClean="0" sz="1400" spc="168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poi</a:t>
            </a:r>
            <a:r>
              <a:rPr dirty="0" smtClean="0" sz="1400" spc="4" b="1">
                <a:solidFill>
                  <a:srgbClr val="17AE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 b="1">
                <a:solidFill>
                  <a:srgbClr val="17AE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,</a:t>
            </a:r>
            <a:r>
              <a:rPr dirty="0" smtClean="0" sz="1400" spc="53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mai</a:t>
            </a:r>
            <a:r>
              <a:rPr dirty="0" smtClean="0" sz="1400" spc="4" b="1">
                <a:solidFill>
                  <a:srgbClr val="17AE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ly</a:t>
            </a:r>
            <a:endParaRPr sz="1400">
              <a:latin typeface="Times New Roman"/>
              <a:cs typeface="Times New Roman"/>
            </a:endParaRPr>
          </a:p>
          <a:p>
            <a:pPr marL="12700" marR="51381">
              <a:lnSpc>
                <a:spcPts val="1624"/>
              </a:lnSpc>
              <a:spcBef>
                <a:spcPts val="244"/>
              </a:spcBef>
            </a:pP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4" b="1">
                <a:solidFill>
                  <a:srgbClr val="17AE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om</a:t>
            </a:r>
            <a:r>
              <a:rPr dirty="0" smtClean="0" sz="1400" spc="34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17AEFF"/>
                </a:solidFill>
                <a:latin typeface="Times New Roman"/>
                <a:cs typeface="Times New Roman"/>
              </a:rPr>
              <a:t>snow.</a:t>
            </a:r>
            <a:r>
              <a:rPr dirty="0" smtClean="0" sz="1400" spc="343" b="1">
                <a:solidFill>
                  <a:srgbClr val="17AE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mtClean="0" sz="1400" spc="1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2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-1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ys</a:t>
            </a:r>
            <a:r>
              <a:rPr dirty="0" smtClean="0" sz="1400" spc="-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3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2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51381">
              <a:lnSpc>
                <a:spcPts val="1624"/>
              </a:lnSpc>
              <a:spcBef>
                <a:spcPts val="324"/>
              </a:spcBef>
            </a:pP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ter,</a:t>
            </a:r>
            <a:r>
              <a:rPr dirty="0" smtClean="0" sz="1400" spc="2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Flash</a:t>
            </a:r>
            <a:r>
              <a:rPr dirty="0" smtClean="0" sz="1400" spc="1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floodin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2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1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tre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51381">
              <a:lnSpc>
                <a:spcPts val="1609"/>
              </a:lnSpc>
              <a:spcBef>
                <a:spcPts val="324"/>
              </a:spcBef>
            </a:pP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creek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2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2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eas</a:t>
            </a:r>
            <a:r>
              <a:rPr dirty="0" smtClean="0" sz="1400" spc="-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2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2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51381">
              <a:lnSpc>
                <a:spcPts val="1624"/>
              </a:lnSpc>
              <a:spcBef>
                <a:spcPts val="321"/>
              </a:spcBef>
            </a:pP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ter</a:t>
            </a:r>
            <a:r>
              <a:rPr dirty="0" smtClean="0" sz="1400" spc="3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1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Thre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-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eas</a:t>
            </a:r>
            <a:r>
              <a:rPr dirty="0" smtClean="0" sz="1400" spc="1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51381">
              <a:lnSpc>
                <a:spcPts val="1609"/>
              </a:lnSpc>
              <a:spcBef>
                <a:spcPts val="324"/>
              </a:spcBef>
            </a:pP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ave</a:t>
            </a:r>
            <a:r>
              <a:rPr dirty="0" smtClean="0" sz="1400" spc="19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mtClean="0" sz="1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floodin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29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iss</a:t>
            </a:r>
            <a:r>
              <a:rPr dirty="0" smtClean="0" sz="1400" spc="-11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1400" spc="-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1400" spc="16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smtClean="0" sz="1400" spc="2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wi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400" spc="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1400" spc="-9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dirty="0" smtClean="0" sz="1400" spc="21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  <a:spcBef>
                <a:spcPts val="331"/>
              </a:spcBef>
            </a:pP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dirty="0" smtClean="0" sz="1400" spc="18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ai</a:t>
            </a:r>
            <a:r>
              <a:rPr dirty="0" smtClean="0" sz="1400" spc="9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0" y="4202368"/>
            <a:ext cx="11455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872" y="4205693"/>
            <a:ext cx="4259475" cy="694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15"/>
              </a:lnSpc>
              <a:spcBef>
                <a:spcPts val="75"/>
              </a:spcBef>
            </a:pP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fide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Hi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2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we’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6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dirty="0" smtClean="0" sz="1400" spc="-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ods</a:t>
            </a:r>
            <a:r>
              <a:rPr dirty="0" smtClean="0" sz="1400" spc="-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400" spc="1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2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 marR="15748">
              <a:lnSpc>
                <a:spcPct val="113095"/>
              </a:lnSpc>
              <a:spcBef>
                <a:spcPts val="340"/>
              </a:spcBef>
            </a:pPr>
            <a:r>
              <a:rPr dirty="0" smtClean="0" sz="1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2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-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edi</a:t>
            </a:r>
            <a:r>
              <a:rPr dirty="0" smtClean="0" sz="1400" spc="-9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9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1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tent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dirty="0" smtClean="0" sz="14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2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dirty="0" smtClean="0" sz="1400" spc="7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0878" y="4224375"/>
            <a:ext cx="2935839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0"/>
              </a:lnSpc>
              <a:spcBef>
                <a:spcPts val="65"/>
              </a:spcBef>
            </a:pP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200" spc="-4" i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i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ored</a:t>
            </a:r>
            <a:r>
              <a:rPr dirty="0" smtClean="0" sz="1200" spc="157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ena</a:t>
            </a: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 spc="56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75th</a:t>
            </a:r>
            <a:r>
              <a:rPr dirty="0" smtClean="0" sz="1200" spc="223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mtClean="0" sz="1200" spc="-4" i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entile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200" spc="149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200" spc="-4" i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5" i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ula</a:t>
            </a: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200" spc="-2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29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dirty="0" smtClean="0" sz="1200" spc="244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ho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200" spc="-3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 i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ore</a:t>
            </a:r>
            <a:r>
              <a:rPr dirty="0" smtClean="0" sz="1200" spc="23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 i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pillove</a:t>
            </a:r>
            <a:r>
              <a:rPr dirty="0" smtClean="0" sz="1200" spc="-4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22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22850" y="576084"/>
            <a:ext cx="3770122" cy="4114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750" y="185729"/>
            <a:ext cx="43809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0"/>
              </a:lnSpc>
              <a:spcBef>
                <a:spcPts val="156"/>
              </a:spcBef>
            </a:pP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30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avy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1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untain</a:t>
            </a:r>
            <a:r>
              <a:rPr dirty="0" smtClean="0" sz="3000" spc="-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ows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568" y="775509"/>
            <a:ext cx="11470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560" y="778840"/>
            <a:ext cx="3953195" cy="1185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15"/>
              </a:lnSpc>
              <a:spcBef>
                <a:spcPts val="75"/>
              </a:spcBef>
            </a:pP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1400" spc="6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2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mtClean="0" sz="1400" spc="2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mtClean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mtClean="0" sz="1400" spc="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dirty="0" smtClean="0" sz="1400" spc="19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oday</a:t>
            </a:r>
            <a:endParaRPr sz="1400">
              <a:latin typeface="Times New Roman"/>
              <a:cs typeface="Times New Roman"/>
            </a:endParaRPr>
          </a:p>
          <a:p>
            <a:pPr marL="12700" marR="29602">
              <a:lnSpc>
                <a:spcPts val="1930"/>
              </a:lnSpc>
              <a:spcBef>
                <a:spcPts val="105"/>
              </a:spcBef>
            </a:pP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9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  <a:r>
              <a:rPr dirty="0" smtClean="0" sz="1400" spc="-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2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1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tain</a:t>
            </a:r>
            <a:r>
              <a:rPr dirty="0" smtClean="0" sz="1400" spc="-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town</a:t>
            </a:r>
            <a:r>
              <a:rPr dirty="0" smtClean="0" sz="1400" spc="2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1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1400" spc="9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2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14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pel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dirty="0" smtClean="0" sz="1400" spc="2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mtClean="0" sz="1400" spc="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68" y="2129449"/>
            <a:ext cx="11455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560" y="2132774"/>
            <a:ext cx="3848791" cy="1430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15"/>
              </a:lnSpc>
              <a:spcBef>
                <a:spcPts val="75"/>
              </a:spcBef>
            </a:pPr>
            <a:r>
              <a:rPr dirty="0" smtClean="0" sz="140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-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9821">
              <a:lnSpc>
                <a:spcPts val="1609"/>
              </a:lnSpc>
              <a:spcBef>
                <a:spcPts val="244"/>
              </a:spcBef>
            </a:pPr>
            <a:r>
              <a:rPr dirty="0" smtClean="0" sz="1400" spc="-4" b="1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ason</a:t>
            </a:r>
            <a:r>
              <a:rPr dirty="0" smtClean="0" sz="1400" spc="-25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sto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19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impac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26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sk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13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ffic</a:t>
            </a:r>
            <a:r>
              <a:rPr dirty="0" smtClean="0" sz="1400" spc="68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9" b="1">
                <a:solidFill>
                  <a:srgbClr val="00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9821">
              <a:lnSpc>
                <a:spcPts val="1624"/>
              </a:lnSpc>
              <a:spcBef>
                <a:spcPts val="323"/>
              </a:spcBef>
            </a:pP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1400" spc="-5" b="1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solidFill>
                  <a:srgbClr val="00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5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1400" spc="-38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tod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138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big</a:t>
            </a:r>
            <a:r>
              <a:rPr dirty="0" smtClean="0" sz="1400" spc="93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5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ach</a:t>
            </a:r>
            <a:r>
              <a:rPr dirty="0" smtClean="0" sz="1400" spc="-5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s.</a:t>
            </a:r>
            <a:r>
              <a:rPr dirty="0" smtClean="0" sz="1400" spc="-11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mtClean="0" sz="1400" spc="1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9821">
              <a:lnSpc>
                <a:spcPts val="1609"/>
              </a:lnSpc>
              <a:spcBef>
                <a:spcPts val="326"/>
              </a:spcBef>
            </a:pP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2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sn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w,</a:t>
            </a:r>
            <a:r>
              <a:rPr dirty="0" smtClean="0" sz="1400" spc="2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wind,</a:t>
            </a:r>
            <a:r>
              <a:rPr dirty="0" smtClean="0" sz="14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14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2700" marR="9821">
              <a:lnSpc>
                <a:spcPts val="1609"/>
              </a:lnSpc>
              <a:spcBef>
                <a:spcPts val="323"/>
              </a:spcBef>
            </a:pP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ntain,</a:t>
            </a:r>
            <a:r>
              <a:rPr dirty="0" smtClean="0" sz="14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1400" spc="-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2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ds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  <a:spcBef>
                <a:spcPts val="333"/>
              </a:spcBef>
            </a:pP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y.</a:t>
            </a:r>
            <a:r>
              <a:rPr dirty="0" smtClean="0" sz="1400" spc="-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Wet,</a:t>
            </a:r>
            <a:r>
              <a:rPr dirty="0" smtClean="0" sz="1400" spc="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568" y="3728404"/>
            <a:ext cx="11455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60" y="3731729"/>
            <a:ext cx="399290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296">
              <a:lnSpc>
                <a:spcPts val="1515"/>
              </a:lnSpc>
              <a:spcBef>
                <a:spcPts val="75"/>
              </a:spcBef>
            </a:pP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fide</a:t>
            </a:r>
            <a:r>
              <a:rPr dirty="0" smtClean="0" sz="1400" spc="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6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EB38"/>
                </a:solidFill>
                <a:latin typeface="Times New Roman"/>
                <a:cs typeface="Times New Roman"/>
              </a:rPr>
              <a:t>Hi</a:t>
            </a:r>
            <a:r>
              <a:rPr dirty="0" smtClean="0" sz="1400" spc="4" b="1">
                <a:solidFill>
                  <a:srgbClr val="FFEB38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FFEB38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26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we’</a:t>
            </a:r>
            <a:r>
              <a:rPr dirty="0" smtClean="0" sz="14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6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dirty="0" smtClean="0" sz="1400" spc="-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44"/>
              </a:spcBef>
            </a:pP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mtClean="0" sz="140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b="1">
                <a:solidFill>
                  <a:srgbClr val="FFEB38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EB38"/>
                </a:solidFill>
                <a:latin typeface="Times New Roman"/>
                <a:cs typeface="Times New Roman"/>
              </a:rPr>
              <a:t>edi</a:t>
            </a:r>
            <a:r>
              <a:rPr dirty="0" smtClean="0" sz="1400" spc="-9" b="1">
                <a:solidFill>
                  <a:srgbClr val="FFEB38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FFEB38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87" b="1">
                <a:solidFill>
                  <a:srgbClr val="FFEB38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1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marL="12700" marR="30667">
              <a:lnSpc>
                <a:spcPct val="95825"/>
              </a:lnSpc>
              <a:spcBef>
                <a:spcPts val="325"/>
              </a:spcBef>
            </a:pP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2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mtClean="0" sz="14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4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65</a:t>
            </a:r>
            <a:r>
              <a:rPr dirty="0" smtClean="0" sz="1400" spc="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0’</a:t>
            </a:r>
            <a:r>
              <a:rPr dirty="0" smtClean="0" sz="1400" spc="1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dirty="0" smtClean="0" sz="1400" spc="2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1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con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inu</a:t>
            </a:r>
            <a:r>
              <a:rPr dirty="0" smtClean="0" sz="1400" spc="-4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32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snow</a:t>
            </a:r>
            <a:endParaRPr sz="1400">
              <a:latin typeface="Times New Roman"/>
              <a:cs typeface="Times New Roman"/>
            </a:endParaRPr>
          </a:p>
          <a:p>
            <a:pPr marL="12700" marR="30667">
              <a:lnSpc>
                <a:spcPct val="95825"/>
              </a:lnSpc>
              <a:spcBef>
                <a:spcPts val="320"/>
              </a:spcBef>
            </a:pP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le</a:t>
            </a:r>
            <a:r>
              <a:rPr dirty="0" smtClean="0" sz="1400" spc="-4" b="1">
                <a:solidFill>
                  <a:srgbClr val="00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el</a:t>
            </a:r>
            <a:r>
              <a:rPr dirty="0" smtClean="0" sz="1400" spc="26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va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ia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ili</a:t>
            </a:r>
            <a:r>
              <a:rPr dirty="0" smtClean="0" sz="1400" spc="4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FFFF"/>
                </a:solidFill>
                <a:latin typeface="Times New Roman"/>
                <a:cs typeface="Times New Roman"/>
              </a:rPr>
              <a:t>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23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359656" y="2817495"/>
            <a:ext cx="424688" cy="0"/>
          </a:xfrm>
          <a:custGeom>
            <a:avLst/>
            <a:gdLst/>
            <a:ahLst/>
            <a:cxnLst/>
            <a:rect l="l" t="t" r="r" b="b"/>
            <a:pathLst>
              <a:path w="424688" h="0">
                <a:moveTo>
                  <a:pt x="0" y="0"/>
                </a:moveTo>
                <a:lnTo>
                  <a:pt x="424688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2394966" y="1201966"/>
            <a:ext cx="4635392" cy="1366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667" marR="91440">
              <a:lnSpc>
                <a:spcPts val="4950"/>
              </a:lnSpc>
              <a:spcBef>
                <a:spcPts val="247"/>
              </a:spcBef>
            </a:pP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dirty="0" smtClean="0" sz="4800" spc="-9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4800" spc="3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Ahead</a:t>
            </a:r>
            <a:r>
              <a:rPr dirty="0" smtClean="0" sz="4800" spc="11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Spring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1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Weather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92556" y="1260221"/>
            <a:ext cx="424802" cy="0"/>
          </a:xfrm>
          <a:custGeom>
            <a:avLst/>
            <a:gdLst/>
            <a:ahLst/>
            <a:cxnLst/>
            <a:rect l="l" t="t" r="r" b="b"/>
            <a:pathLst>
              <a:path w="424802" h="0">
                <a:moveTo>
                  <a:pt x="0" y="0"/>
                </a:moveTo>
                <a:lnTo>
                  <a:pt x="424802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740" y="590791"/>
            <a:ext cx="8062108" cy="456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35"/>
              </a:lnSpc>
              <a:spcBef>
                <a:spcPts val="176"/>
              </a:spcBef>
            </a:pPr>
            <a:r>
              <a:rPr dirty="0" smtClean="0" sz="3400" b="1">
                <a:solidFill>
                  <a:srgbClr val="FFFFFF"/>
                </a:solidFill>
                <a:latin typeface="Times New Roman"/>
                <a:cs typeface="Times New Roman"/>
              </a:rPr>
              <a:t>Pre</a:t>
            </a:r>
            <a:r>
              <a:rPr dirty="0" smtClean="0" sz="3400" spc="-9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icta</a:t>
            </a:r>
            <a:r>
              <a:rPr dirty="0" smtClean="0" sz="3400" spc="-9" b="1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ilit</a:t>
            </a:r>
            <a:r>
              <a:rPr dirty="0" smtClean="0" sz="3400" spc="-14" b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mtClean="0" sz="34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dirty="0" smtClean="0" sz="3400" spc="34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dirty="0" smtClean="0" sz="3400" spc="69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3400" spc="-9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dirty="0" smtClean="0" sz="3400" spc="28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3400" spc="1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0" b="1">
                <a:solidFill>
                  <a:srgbClr val="FFFFFF"/>
                </a:solidFill>
                <a:latin typeface="Times New Roman"/>
                <a:cs typeface="Times New Roman"/>
              </a:rPr>
              <a:t>Know?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752" y="1485328"/>
            <a:ext cx="7219962" cy="132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Sp</a:t>
            </a:r>
            <a:r>
              <a:rPr dirty="0" smtClean="0" sz="22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ing,</a:t>
            </a:r>
            <a:r>
              <a:rPr dirty="0" smtClean="0" sz="2200" spc="7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su</a:t>
            </a:r>
            <a:r>
              <a:rPr dirty="0" smtClean="0" sz="2200" spc="-9" b="1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mer</a:t>
            </a:r>
            <a:r>
              <a:rPr dirty="0" smtClean="0" sz="2200" spc="388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weat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2200" spc="30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200" spc="-10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dirty="0" smtClean="0" sz="2200" spc="3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luck,</a:t>
            </a:r>
            <a:r>
              <a:rPr dirty="0" smtClean="0" sz="22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mtClean="0" sz="2200" spc="2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ored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388"/>
              </a:spcBef>
            </a:pP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Heat</a:t>
            </a:r>
            <a:r>
              <a:rPr dirty="0" smtClean="0" sz="2200" spc="125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ves</a:t>
            </a:r>
            <a:r>
              <a:rPr dirty="0" smtClean="0" sz="2200" spc="54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200" spc="-10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22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dirty="0" smtClean="0" sz="2200" spc="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502"/>
              </a:spcBef>
            </a:pP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Atm</a:t>
            </a:r>
            <a:r>
              <a:rPr dirty="0" smtClean="0" sz="2200" spc="-9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sp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2200" spc="9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539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4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vers</a:t>
            </a:r>
            <a:r>
              <a:rPr dirty="0" smtClean="0" sz="2200" spc="10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200" spc="-9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22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mtClean="0" sz="2200" spc="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752" y="3023311"/>
            <a:ext cx="483796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4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4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9" b="1">
                <a:solidFill>
                  <a:srgbClr val="00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lo</a:t>
            </a:r>
            <a:r>
              <a:rPr dirty="0" smtClean="0" sz="2200" spc="-9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33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forec</a:t>
            </a:r>
            <a:r>
              <a:rPr dirty="0" smtClean="0" sz="2200" spc="-11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sts</a:t>
            </a:r>
            <a:r>
              <a:rPr dirty="0" smtClean="0" sz="2200" spc="-5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200" spc="-9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dirty="0" smtClean="0" sz="2200" spc="-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mtClean="0" sz="2200" spc="1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dirty="0" smtClean="0" sz="2200" spc="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4341" y="3054870"/>
            <a:ext cx="2557799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0"/>
              </a:lnSpc>
              <a:spcBef>
                <a:spcPts val="65"/>
              </a:spcBef>
            </a:pP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*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tern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20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WS</a:t>
            </a:r>
            <a:r>
              <a:rPr dirty="0" smtClean="0" sz="1200" spc="-5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simu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tio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200" spc="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dirty="0" smtClean="0" sz="1200" spc="14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752" y="3535616"/>
            <a:ext cx="603017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Sp</a:t>
            </a:r>
            <a:r>
              <a:rPr dirty="0" smtClean="0" sz="22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2200" spc="83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he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vy</a:t>
            </a:r>
            <a:r>
              <a:rPr dirty="0" smtClean="0" sz="2200" spc="30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2200" spc="4" b="1">
                <a:solidFill>
                  <a:srgbClr val="00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ns</a:t>
            </a:r>
            <a:r>
              <a:rPr dirty="0" smtClean="0" sz="2200" spc="13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200" spc="4" b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om</a:t>
            </a:r>
            <a:r>
              <a:rPr dirty="0" smtClean="0" sz="2200" spc="7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“c</a:t>
            </a:r>
            <a:r>
              <a:rPr dirty="0" smtClean="0" sz="2200" spc="-9" b="1">
                <a:solidFill>
                  <a:srgbClr val="00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toff</a:t>
            </a:r>
            <a:r>
              <a:rPr dirty="0" smtClean="0" sz="2200" spc="21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lows”</a:t>
            </a:r>
            <a:r>
              <a:rPr dirty="0" smtClean="0" sz="2200" spc="16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200" spc="-8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2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mtClean="0" sz="2200" spc="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dirty="0" smtClean="0" sz="2200" spc="4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52" y="4047794"/>
            <a:ext cx="517184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9" b="1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200" spc="-4" b="1">
                <a:solidFill>
                  <a:srgbClr val="00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derst</a:t>
            </a:r>
            <a:r>
              <a:rPr dirty="0" smtClean="0" sz="2200" spc="-9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rm</a:t>
            </a:r>
            <a:r>
              <a:rPr dirty="0" smtClean="0" sz="2200" spc="268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200" spc="9" b="1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ash</a:t>
            </a:r>
            <a:r>
              <a:rPr dirty="0" smtClean="0" sz="2200" spc="356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200" spc="9" b="1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4" b="1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344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 b="1">
                <a:solidFill>
                  <a:srgbClr val="00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 b="1">
                <a:solidFill>
                  <a:srgbClr val="00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arios</a:t>
            </a:r>
            <a:r>
              <a:rPr dirty="0" smtClean="0" sz="2200" spc="3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 b="1"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200" spc="-97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200" spc="-4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0927" y="4047794"/>
            <a:ext cx="190701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25"/>
              </a:lnSpc>
              <a:spcBef>
                <a:spcPts val="116"/>
              </a:spcBef>
            </a:pP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dirty="0" smtClean="0" sz="2200" spc="2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6572" sz="1800" spc="0">
                <a:solidFill>
                  <a:srgbClr val="FFFFFF"/>
                </a:solidFill>
                <a:latin typeface="Times New Roman"/>
                <a:cs typeface="Times New Roman"/>
              </a:rPr>
              <a:t>*ge</a:t>
            </a:r>
            <a:r>
              <a:rPr dirty="0" smtClean="0" baseline="26572" sz="18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baseline="26572" sz="1800" spc="0">
                <a:solidFill>
                  <a:srgbClr val="FFFFFF"/>
                </a:solidFill>
                <a:latin typeface="Times New Roman"/>
                <a:cs typeface="Times New Roman"/>
              </a:rPr>
              <a:t>eral</a:t>
            </a:r>
            <a:r>
              <a:rPr dirty="0" smtClean="0" baseline="26572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6572" sz="18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6572" sz="1800" spc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mtClean="0" baseline="26572" sz="18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26572" sz="18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baseline="26572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baseline="26572" sz="1800" spc="9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6572" sz="1800" spc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64121" y="1053464"/>
            <a:ext cx="2000123" cy="1963547"/>
          </a:xfrm>
          <a:custGeom>
            <a:avLst/>
            <a:gdLst/>
            <a:ahLst/>
            <a:cxnLst/>
            <a:rect l="l" t="t" r="r" b="b"/>
            <a:pathLst>
              <a:path w="2000123" h="1963547">
                <a:moveTo>
                  <a:pt x="0" y="1963547"/>
                </a:moveTo>
                <a:lnTo>
                  <a:pt x="2000123" y="1963547"/>
                </a:lnTo>
                <a:lnTo>
                  <a:pt x="2000123" y="0"/>
                </a:lnTo>
                <a:lnTo>
                  <a:pt x="0" y="0"/>
                </a:lnTo>
                <a:lnTo>
                  <a:pt x="0" y="1963547"/>
                </a:lnTo>
                <a:close/>
              </a:path>
            </a:pathLst>
          </a:custGeom>
          <a:solidFill>
            <a:srgbClr val="B4A7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400427" y="647700"/>
            <a:ext cx="6540500" cy="2834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228082" y="1925193"/>
            <a:ext cx="465963" cy="295909"/>
          </a:xfrm>
          <a:custGeom>
            <a:avLst/>
            <a:gdLst/>
            <a:ahLst/>
            <a:cxnLst/>
            <a:rect l="l" t="t" r="r" b="b"/>
            <a:pathLst>
              <a:path w="465963" h="295909">
                <a:moveTo>
                  <a:pt x="212216" y="18414"/>
                </a:moveTo>
                <a:lnTo>
                  <a:pt x="0" y="0"/>
                </a:lnTo>
                <a:lnTo>
                  <a:pt x="87502" y="76073"/>
                </a:lnTo>
                <a:lnTo>
                  <a:pt x="100565" y="84079"/>
                </a:lnTo>
                <a:lnTo>
                  <a:pt x="446150" y="295909"/>
                </a:lnTo>
                <a:lnTo>
                  <a:pt x="465963" y="263398"/>
                </a:lnTo>
                <a:lnTo>
                  <a:pt x="120457" y="51541"/>
                </a:lnTo>
                <a:lnTo>
                  <a:pt x="97535" y="59817"/>
                </a:lnTo>
                <a:lnTo>
                  <a:pt x="107441" y="43561"/>
                </a:lnTo>
                <a:lnTo>
                  <a:pt x="212216" y="18414"/>
                </a:lnTo>
                <a:close/>
              </a:path>
              <a:path w="465963" h="295909">
                <a:moveTo>
                  <a:pt x="87502" y="76073"/>
                </a:moveTo>
                <a:lnTo>
                  <a:pt x="0" y="0"/>
                </a:lnTo>
                <a:lnTo>
                  <a:pt x="112648" y="180848"/>
                </a:lnTo>
                <a:lnTo>
                  <a:pt x="100565" y="84079"/>
                </a:lnTo>
                <a:lnTo>
                  <a:pt x="87502" y="76073"/>
                </a:lnTo>
                <a:close/>
              </a:path>
              <a:path w="465963" h="295909">
                <a:moveTo>
                  <a:pt x="107441" y="43561"/>
                </a:moveTo>
                <a:lnTo>
                  <a:pt x="97535" y="59817"/>
                </a:lnTo>
                <a:lnTo>
                  <a:pt x="120457" y="51541"/>
                </a:lnTo>
                <a:lnTo>
                  <a:pt x="212216" y="18414"/>
                </a:lnTo>
                <a:lnTo>
                  <a:pt x="107441" y="4356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8740" y="122264"/>
            <a:ext cx="1500381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b="1">
                <a:solidFill>
                  <a:srgbClr val="FFFFFF"/>
                </a:solidFill>
                <a:latin typeface="Times New Roman"/>
                <a:cs typeface="Times New Roman"/>
              </a:rPr>
              <a:t>Loo</a:t>
            </a:r>
            <a:r>
              <a:rPr dirty="0" smtClean="0" sz="2900" spc="9" b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5320" y="122264"/>
            <a:ext cx="1197409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Ahead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0190" y="122264"/>
            <a:ext cx="227488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6791" y="122264"/>
            <a:ext cx="449709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6325" y="122264"/>
            <a:ext cx="756419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4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ay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2339" y="122264"/>
            <a:ext cx="2345432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Atmospheric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3122" y="122264"/>
            <a:ext cx="1014986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River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8039" y="122264"/>
            <a:ext cx="1465191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dirty="0" smtClean="0" sz="2900" spc="0" b="1">
                <a:solidFill>
                  <a:srgbClr val="FFFFFF"/>
                </a:solidFill>
                <a:latin typeface="Times New Roman"/>
                <a:cs typeface="Times New Roman"/>
              </a:rPr>
              <a:t>Outlook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3547812"/>
            <a:ext cx="120650" cy="444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652" y="3547812"/>
            <a:ext cx="7075389" cy="67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858">
              <a:lnSpc>
                <a:spcPts val="1635"/>
              </a:lnSpc>
              <a:spcBef>
                <a:spcPts val="81"/>
              </a:spcBef>
            </a:pP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mtClean="0" sz="1500" spc="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500" spc="-3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-2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4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5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-39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500" spc="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500" spc="-4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0" b="1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dirty="0" smtClean="0" sz="1500" spc="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5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1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12700" marR="32858">
              <a:lnSpc>
                <a:spcPct val="95825"/>
              </a:lnSpc>
              <a:spcBef>
                <a:spcPts val="75"/>
              </a:spcBef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-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rm,</a:t>
            </a:r>
            <a:r>
              <a:rPr dirty="0" smtClean="0" sz="1500" spc="-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moi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87170" y="3776437"/>
            <a:ext cx="77330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4233942"/>
            <a:ext cx="12065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652" y="4233942"/>
            <a:ext cx="7914512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rms</a:t>
            </a:r>
            <a:r>
              <a:rPr dirty="0" smtClean="0" sz="1500" spc="-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3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mtClean="0" sz="1500" spc="-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12700" marR="28575">
              <a:lnSpc>
                <a:spcPct val="95825"/>
              </a:lnSpc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500" spc="-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0" y="4691142"/>
            <a:ext cx="265430" cy="358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9">
              <a:lnSpc>
                <a:spcPts val="1625"/>
              </a:lnSpc>
              <a:spcBef>
                <a:spcPts val="81"/>
              </a:spcBef>
            </a:pP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 marR="28575">
              <a:lnSpc>
                <a:spcPts val="1130"/>
              </a:lnSpc>
            </a:pPr>
            <a:r>
              <a:rPr dirty="0" smtClean="0" sz="1100" spc="0">
                <a:latin typeface="Cambria"/>
                <a:cs typeface="Cambria"/>
              </a:rPr>
              <a:t>26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652" y="4691142"/>
            <a:ext cx="534892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dirty="0" smtClean="0" sz="1500" spc="-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dirty="0" smtClean="0" sz="1500" spc="-2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500" spc="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dirty="0" smtClean="0" sz="1500" spc="-1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-14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-9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500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50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500" spc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5367" y="4691142"/>
            <a:ext cx="2468183" cy="221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75"/>
              </a:lnSpc>
              <a:spcBef>
                <a:spcPts val="83"/>
              </a:spcBef>
            </a:pP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1932" sz="2250" spc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1932" sz="2250" spc="4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1932" sz="2250" spc="-219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9477" sz="1350" spc="-329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baseline="1932" sz="2250" spc="-79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baseline="-9477" sz="135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-9477" sz="135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baseline="-9477" sz="135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-9477" sz="135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baseline="-9477" sz="135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baseline="-9477" sz="135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baseline="-9477" sz="135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baseline="-9477" sz="135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910753"/>
            <a:ext cx="28616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4121" y="1053464"/>
            <a:ext cx="2000123" cy="1963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5"/>
              </a:spcBef>
            </a:pPr>
            <a:endParaRPr sz="800"/>
          </a:p>
          <a:p>
            <a:pPr marL="91579" marR="210847">
              <a:lnSpc>
                <a:spcPct val="100041"/>
              </a:lnSpc>
            </a:pPr>
            <a:r>
              <a:rPr dirty="0" smtClean="0" sz="900" spc="0" i="1">
                <a:latin typeface="Times New Roman"/>
                <a:cs typeface="Times New Roman"/>
              </a:rPr>
              <a:t>C</a:t>
            </a:r>
            <a:r>
              <a:rPr dirty="0" smtClean="0" sz="900" spc="-4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art</a:t>
            </a:r>
            <a:r>
              <a:rPr dirty="0" smtClean="0" sz="900" spc="1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s</a:t>
            </a:r>
            <a:r>
              <a:rPr dirty="0" smtClean="0" sz="900" spc="-5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ows</a:t>
            </a:r>
            <a:r>
              <a:rPr dirty="0" smtClean="0" sz="900" spc="-21" i="1">
                <a:latin typeface="Times New Roman"/>
                <a:cs typeface="Times New Roman"/>
              </a:rPr>
              <a:t> </a:t>
            </a:r>
            <a:r>
              <a:rPr dirty="0" smtClean="0" sz="900" spc="-4" i="1">
                <a:latin typeface="Times New Roman"/>
                <a:cs typeface="Times New Roman"/>
              </a:rPr>
              <a:t>t</a:t>
            </a:r>
            <a:r>
              <a:rPr dirty="0" smtClean="0" sz="900" spc="-4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144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per</a:t>
            </a:r>
            <a:r>
              <a:rPr dirty="0" smtClean="0" sz="900" spc="-4" i="1">
                <a:latin typeface="Times New Roman"/>
                <a:cs typeface="Times New Roman"/>
              </a:rPr>
              <a:t>c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4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t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28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of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sim</a:t>
            </a:r>
            <a:r>
              <a:rPr dirty="0" smtClean="0" sz="900" spc="-5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latio</a:t>
            </a:r>
            <a:r>
              <a:rPr dirty="0" smtClean="0" sz="900" spc="5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s</a:t>
            </a:r>
            <a:r>
              <a:rPr dirty="0" smtClean="0" sz="900" spc="-7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s</a:t>
            </a:r>
            <a:r>
              <a:rPr dirty="0" smtClean="0" sz="900" spc="-5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owi</a:t>
            </a:r>
            <a:r>
              <a:rPr dirty="0" smtClean="0" sz="900" spc="5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g</a:t>
            </a:r>
            <a:r>
              <a:rPr dirty="0" smtClean="0" sz="900" spc="-8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atm</a:t>
            </a:r>
            <a:r>
              <a:rPr dirty="0" smtClean="0" sz="900" spc="0" i="1">
                <a:latin typeface="Times New Roman"/>
                <a:cs typeface="Times New Roman"/>
              </a:rPr>
              <a:t>o</a:t>
            </a:r>
            <a:r>
              <a:rPr dirty="0" smtClean="0" sz="900" spc="4" i="1">
                <a:latin typeface="Times New Roman"/>
                <a:cs typeface="Times New Roman"/>
              </a:rPr>
              <a:t>s</a:t>
            </a:r>
            <a:r>
              <a:rPr dirty="0" smtClean="0" sz="900" spc="0" i="1">
                <a:latin typeface="Times New Roman"/>
                <a:cs typeface="Times New Roman"/>
              </a:rPr>
              <a:t>p</a:t>
            </a:r>
            <a:r>
              <a:rPr dirty="0" smtClean="0" sz="900" spc="-9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eric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ri</a:t>
            </a:r>
            <a:r>
              <a:rPr dirty="0" smtClean="0" sz="900" spc="4" i="1">
                <a:latin typeface="Times New Roman"/>
                <a:cs typeface="Times New Roman"/>
              </a:rPr>
              <a:t>v</a:t>
            </a:r>
            <a:r>
              <a:rPr dirty="0" smtClean="0" sz="900" spc="0" i="1">
                <a:latin typeface="Times New Roman"/>
                <a:cs typeface="Times New Roman"/>
              </a:rPr>
              <a:t>er</a:t>
            </a:r>
            <a:r>
              <a:rPr dirty="0" smtClean="0" sz="900" spc="-64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(AR)</a:t>
            </a:r>
            <a:r>
              <a:rPr dirty="0" smtClean="0" sz="900" spc="21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la</a:t>
            </a:r>
            <a:r>
              <a:rPr dirty="0" smtClean="0" sz="900" spc="4" i="1">
                <a:latin typeface="Times New Roman"/>
                <a:cs typeface="Times New Roman"/>
              </a:rPr>
              <a:t>n</a:t>
            </a:r>
            <a:r>
              <a:rPr dirty="0" smtClean="0" sz="900" spc="-4" i="1">
                <a:latin typeface="Times New Roman"/>
                <a:cs typeface="Times New Roman"/>
              </a:rPr>
              <a:t>d</a:t>
            </a:r>
            <a:r>
              <a:rPr dirty="0" smtClean="0" sz="900" spc="4" i="1">
                <a:latin typeface="Times New Roman"/>
                <a:cs typeface="Times New Roman"/>
              </a:rPr>
              <a:t>f</a:t>
            </a:r>
            <a:r>
              <a:rPr dirty="0" smtClean="0" sz="900" spc="0" i="1">
                <a:latin typeface="Times New Roman"/>
                <a:cs typeface="Times New Roman"/>
              </a:rPr>
              <a:t>all</a:t>
            </a:r>
            <a:r>
              <a:rPr dirty="0" smtClean="0" sz="900" spc="67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at</a:t>
            </a:r>
            <a:r>
              <a:rPr dirty="0" smtClean="0" sz="900" spc="62" i="1">
                <a:latin typeface="Times New Roman"/>
                <a:cs typeface="Times New Roman"/>
              </a:rPr>
              <a:t> </a:t>
            </a:r>
            <a:r>
              <a:rPr dirty="0" smtClean="0" sz="900" spc="4" i="1">
                <a:latin typeface="Times New Roman"/>
                <a:cs typeface="Times New Roman"/>
              </a:rPr>
              <a:t>v</a:t>
            </a:r>
            <a:r>
              <a:rPr dirty="0" smtClean="0" sz="900" spc="0" i="1">
                <a:latin typeface="Times New Roman"/>
                <a:cs typeface="Times New Roman"/>
              </a:rPr>
              <a:t>ario</a:t>
            </a:r>
            <a:r>
              <a:rPr dirty="0" smtClean="0" sz="900" spc="-4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  <a:p>
            <a:pPr marL="91579" marR="89715">
              <a:lnSpc>
                <a:spcPct val="100041"/>
              </a:lnSpc>
            </a:pPr>
            <a:r>
              <a:rPr dirty="0" smtClean="0" sz="900" spc="0" i="1">
                <a:latin typeface="Times New Roman"/>
                <a:cs typeface="Times New Roman"/>
              </a:rPr>
              <a:t>lati</a:t>
            </a:r>
            <a:r>
              <a:rPr dirty="0" smtClean="0" sz="900" spc="-5" i="1">
                <a:latin typeface="Times New Roman"/>
                <a:cs typeface="Times New Roman"/>
              </a:rPr>
              <a:t>t</a:t>
            </a:r>
            <a:r>
              <a:rPr dirty="0" smtClean="0" sz="900" spc="-5" i="1">
                <a:latin typeface="Times New Roman"/>
                <a:cs typeface="Times New Roman"/>
              </a:rPr>
              <a:t>u</a:t>
            </a:r>
            <a:r>
              <a:rPr dirty="0" smtClean="0" sz="900" spc="-5" i="1">
                <a:latin typeface="Times New Roman"/>
                <a:cs typeface="Times New Roman"/>
              </a:rPr>
              <a:t>d</a:t>
            </a:r>
            <a:r>
              <a:rPr dirty="0" smtClean="0" sz="900" spc="0" i="1">
                <a:latin typeface="Times New Roman"/>
                <a:cs typeface="Times New Roman"/>
              </a:rPr>
              <a:t>es</a:t>
            </a:r>
            <a:r>
              <a:rPr dirty="0" smtClean="0" sz="900" spc="-1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alo</a:t>
            </a:r>
            <a:r>
              <a:rPr dirty="0" smtClean="0" sz="900" spc="4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g</a:t>
            </a:r>
            <a:r>
              <a:rPr dirty="0" smtClean="0" sz="900" spc="11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t</a:t>
            </a:r>
            <a:r>
              <a:rPr dirty="0" smtClean="0" sz="900" spc="-4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14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west</a:t>
            </a:r>
            <a:r>
              <a:rPr dirty="0" smtClean="0" sz="900" spc="24" i="1">
                <a:latin typeface="Times New Roman"/>
                <a:cs typeface="Times New Roman"/>
              </a:rPr>
              <a:t> </a:t>
            </a:r>
            <a:r>
              <a:rPr dirty="0" smtClean="0" sz="900" spc="-5" i="1">
                <a:latin typeface="Times New Roman"/>
                <a:cs typeface="Times New Roman"/>
              </a:rPr>
              <a:t>c</a:t>
            </a:r>
            <a:r>
              <a:rPr dirty="0" smtClean="0" sz="900" spc="0" i="1">
                <a:latin typeface="Times New Roman"/>
                <a:cs typeface="Times New Roman"/>
              </a:rPr>
              <a:t>oa</a:t>
            </a:r>
            <a:r>
              <a:rPr dirty="0" smtClean="0" sz="900" spc="5" i="1">
                <a:latin typeface="Times New Roman"/>
                <a:cs typeface="Times New Roman"/>
              </a:rPr>
              <a:t>s</a:t>
            </a:r>
            <a:r>
              <a:rPr dirty="0" smtClean="0" sz="900" spc="0" i="1">
                <a:latin typeface="Times New Roman"/>
                <a:cs typeface="Times New Roman"/>
              </a:rPr>
              <a:t>t.</a:t>
            </a:r>
            <a:r>
              <a:rPr dirty="0" smtClean="0" sz="900" spc="-27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Time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i</a:t>
            </a:r>
            <a:r>
              <a:rPr dirty="0" smtClean="0" sz="900" spc="4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to</a:t>
            </a:r>
            <a:r>
              <a:rPr dirty="0" smtClean="0" sz="900" spc="8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t</a:t>
            </a:r>
            <a:r>
              <a:rPr dirty="0" smtClean="0" sz="900" spc="-4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142" i="1">
                <a:latin typeface="Times New Roman"/>
                <a:cs typeface="Times New Roman"/>
              </a:rPr>
              <a:t> </a:t>
            </a:r>
            <a:r>
              <a:rPr dirty="0" smtClean="0" sz="900" spc="4" i="1">
                <a:latin typeface="Times New Roman"/>
                <a:cs typeface="Times New Roman"/>
              </a:rPr>
              <a:t>f</a:t>
            </a:r>
            <a:r>
              <a:rPr dirty="0" smtClean="0" sz="900" spc="-4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t</a:t>
            </a:r>
            <a:r>
              <a:rPr dirty="0" smtClean="0" sz="900" spc="-4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re</a:t>
            </a:r>
            <a:r>
              <a:rPr dirty="0" smtClean="0" sz="900" spc="178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goes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33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fr</a:t>
            </a:r>
            <a:r>
              <a:rPr dirty="0" smtClean="0" sz="900" spc="4" i="1">
                <a:latin typeface="Times New Roman"/>
                <a:cs typeface="Times New Roman"/>
              </a:rPr>
              <a:t>o</a:t>
            </a:r>
            <a:r>
              <a:rPr dirty="0" smtClean="0" sz="900" spc="0" i="1">
                <a:latin typeface="Times New Roman"/>
                <a:cs typeface="Times New Roman"/>
              </a:rPr>
              <a:t>m</a:t>
            </a:r>
            <a:r>
              <a:rPr dirty="0" smtClean="0" sz="900" spc="169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rig</a:t>
            </a:r>
            <a:r>
              <a:rPr dirty="0" smtClean="0" sz="900" spc="-9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t</a:t>
            </a:r>
            <a:r>
              <a:rPr dirty="0" smtClean="0" sz="900" spc="39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to</a:t>
            </a:r>
            <a:endParaRPr sz="900">
              <a:latin typeface="Times New Roman"/>
              <a:cs typeface="Times New Roman"/>
            </a:endParaRPr>
          </a:p>
          <a:p>
            <a:pPr marL="91579">
              <a:lnSpc>
                <a:spcPct val="95825"/>
              </a:lnSpc>
            </a:pPr>
            <a:r>
              <a:rPr dirty="0" smtClean="0" sz="900" spc="0" i="1">
                <a:latin typeface="Times New Roman"/>
                <a:cs typeface="Times New Roman"/>
              </a:rPr>
              <a:t>left.</a:t>
            </a:r>
            <a:endParaRPr sz="900">
              <a:latin typeface="Times New Roman"/>
              <a:cs typeface="Times New Roman"/>
            </a:endParaRPr>
          </a:p>
          <a:p>
            <a:pPr marL="91579">
              <a:lnSpc>
                <a:spcPct val="95825"/>
              </a:lnSpc>
              <a:spcBef>
                <a:spcPts val="1053"/>
              </a:spcBef>
            </a:pPr>
            <a:r>
              <a:rPr dirty="0" smtClean="0" sz="900" spc="0" i="1">
                <a:latin typeface="Times New Roman"/>
                <a:cs typeface="Times New Roman"/>
              </a:rPr>
              <a:t>I</a:t>
            </a:r>
            <a:r>
              <a:rPr dirty="0" smtClean="0" sz="900" spc="44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li</a:t>
            </a:r>
            <a:r>
              <a:rPr dirty="0" smtClean="0" sz="900" spc="-4" i="1">
                <a:latin typeface="Times New Roman"/>
                <a:cs typeface="Times New Roman"/>
              </a:rPr>
              <a:t>k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3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to</a:t>
            </a:r>
            <a:r>
              <a:rPr dirty="0" smtClean="0" sz="900" spc="8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loo</a:t>
            </a:r>
            <a:r>
              <a:rPr dirty="0" smtClean="0" sz="900" spc="0" i="1">
                <a:latin typeface="Times New Roman"/>
                <a:cs typeface="Times New Roman"/>
              </a:rPr>
              <a:t>k</a:t>
            </a:r>
            <a:r>
              <a:rPr dirty="0" smtClean="0" sz="900" spc="106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at</a:t>
            </a:r>
            <a:r>
              <a:rPr dirty="0" smtClean="0" sz="900" spc="6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proba</a:t>
            </a:r>
            <a:r>
              <a:rPr dirty="0" smtClean="0" sz="900" spc="-4" i="1">
                <a:latin typeface="Times New Roman"/>
                <a:cs typeface="Times New Roman"/>
              </a:rPr>
              <a:t>b</a:t>
            </a:r>
            <a:r>
              <a:rPr dirty="0" smtClean="0" sz="900" spc="0" i="1">
                <a:latin typeface="Times New Roman"/>
                <a:cs typeface="Times New Roman"/>
              </a:rPr>
              <a:t>ilities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in</a:t>
            </a:r>
            <a:r>
              <a:rPr dirty="0" smtClean="0" sz="900" spc="-4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t</a:t>
            </a:r>
            <a:r>
              <a:rPr dirty="0" smtClean="0" sz="900" spc="-4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L="91579">
              <a:lnSpc>
                <a:spcPct val="95825"/>
              </a:lnSpc>
              <a:spcBef>
                <a:spcPts val="45"/>
              </a:spcBef>
            </a:pPr>
            <a:r>
              <a:rPr dirty="0" smtClean="0" sz="900" spc="-4" i="1">
                <a:latin typeface="Times New Roman"/>
                <a:cs typeface="Times New Roman"/>
              </a:rPr>
              <a:t>36</a:t>
            </a:r>
            <a:r>
              <a:rPr dirty="0" smtClean="0" sz="900" spc="-4" i="1">
                <a:latin typeface="Times New Roman"/>
                <a:cs typeface="Times New Roman"/>
              </a:rPr>
              <a:t>-</a:t>
            </a:r>
            <a:r>
              <a:rPr dirty="0" smtClean="0" sz="900" spc="-4" i="1">
                <a:latin typeface="Times New Roman"/>
                <a:cs typeface="Times New Roman"/>
              </a:rPr>
              <a:t>4</a:t>
            </a:r>
            <a:r>
              <a:rPr dirty="0" smtClean="0" sz="900" spc="0" i="1">
                <a:latin typeface="Times New Roman"/>
                <a:cs typeface="Times New Roman"/>
              </a:rPr>
              <a:t>0</a:t>
            </a:r>
            <a:r>
              <a:rPr dirty="0" smtClean="0" sz="900" spc="34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lati</a:t>
            </a:r>
            <a:r>
              <a:rPr dirty="0" smtClean="0" sz="900" spc="-4" i="1">
                <a:latin typeface="Times New Roman"/>
                <a:cs typeface="Times New Roman"/>
              </a:rPr>
              <a:t>t</a:t>
            </a:r>
            <a:r>
              <a:rPr dirty="0" smtClean="0" sz="900" spc="-4" i="1">
                <a:latin typeface="Times New Roman"/>
                <a:cs typeface="Times New Roman"/>
              </a:rPr>
              <a:t>u</a:t>
            </a:r>
            <a:r>
              <a:rPr dirty="0" smtClean="0" sz="900" spc="-4" i="1">
                <a:latin typeface="Times New Roman"/>
                <a:cs typeface="Times New Roman"/>
              </a:rPr>
              <a:t>d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19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bin</a:t>
            </a:r>
            <a:r>
              <a:rPr dirty="0" smtClean="0" sz="900" spc="0" i="1">
                <a:latin typeface="Times New Roman"/>
                <a:cs typeface="Times New Roman"/>
              </a:rPr>
              <a:t>s</a:t>
            </a:r>
            <a:r>
              <a:rPr dirty="0" smtClean="0" sz="900" spc="-12" i="1">
                <a:latin typeface="Times New Roman"/>
                <a:cs typeface="Times New Roman"/>
              </a:rPr>
              <a:t> </a:t>
            </a:r>
            <a:r>
              <a:rPr dirty="0" smtClean="0" sz="900" spc="4" i="1">
                <a:latin typeface="Times New Roman"/>
                <a:cs typeface="Times New Roman"/>
              </a:rPr>
              <a:t>f</a:t>
            </a:r>
            <a:r>
              <a:rPr dirty="0" smtClean="0" sz="900" spc="0" i="1">
                <a:latin typeface="Times New Roman"/>
                <a:cs typeface="Times New Roman"/>
              </a:rPr>
              <a:t>or</a:t>
            </a:r>
            <a:r>
              <a:rPr dirty="0" smtClean="0" sz="900" spc="5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o</a:t>
            </a:r>
            <a:r>
              <a:rPr dirty="0" smtClean="0" sz="900" spc="-4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r</a:t>
            </a:r>
            <a:r>
              <a:rPr dirty="0" smtClean="0" sz="900" spc="33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region</a:t>
            </a:r>
            <a:r>
              <a:rPr dirty="0" smtClean="0" sz="900" spc="98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  <a:p>
            <a:pPr marL="91579">
              <a:lnSpc>
                <a:spcPct val="95825"/>
              </a:lnSpc>
              <a:spcBef>
                <a:spcPts val="45"/>
              </a:spcBef>
            </a:pPr>
            <a:r>
              <a:rPr dirty="0" smtClean="0" sz="900" spc="0" i="1">
                <a:latin typeface="Times New Roman"/>
                <a:cs typeface="Times New Roman"/>
              </a:rPr>
              <a:t>AR’s</a:t>
            </a:r>
            <a:r>
              <a:rPr dirty="0" smtClean="0" sz="900" spc="-4" i="1">
                <a:latin typeface="Times New Roman"/>
                <a:cs typeface="Times New Roman"/>
              </a:rPr>
              <a:t> </a:t>
            </a:r>
            <a:r>
              <a:rPr dirty="0" smtClean="0" sz="900" spc="-9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s</a:t>
            </a:r>
            <a:r>
              <a:rPr dirty="0" smtClean="0" sz="900" spc="-4" i="1">
                <a:latin typeface="Times New Roman"/>
                <a:cs typeface="Times New Roman"/>
              </a:rPr>
              <a:t>u</a:t>
            </a:r>
            <a:r>
              <a:rPr dirty="0" smtClean="0" sz="900" spc="0" i="1">
                <a:latin typeface="Times New Roman"/>
                <a:cs typeface="Times New Roman"/>
              </a:rPr>
              <a:t>ally</a:t>
            </a:r>
            <a:r>
              <a:rPr dirty="0" smtClean="0" sz="900" spc="125" i="1">
                <a:latin typeface="Times New Roman"/>
                <a:cs typeface="Times New Roman"/>
              </a:rPr>
              <a:t> </a:t>
            </a:r>
            <a:r>
              <a:rPr dirty="0" smtClean="0" sz="900" spc="-5" i="1">
                <a:latin typeface="Times New Roman"/>
                <a:cs typeface="Times New Roman"/>
              </a:rPr>
              <a:t>c</a:t>
            </a:r>
            <a:r>
              <a:rPr dirty="0" smtClean="0" sz="900" spc="0" i="1">
                <a:latin typeface="Times New Roman"/>
                <a:cs typeface="Times New Roman"/>
              </a:rPr>
              <a:t>ome</a:t>
            </a:r>
            <a:r>
              <a:rPr dirty="0" smtClean="0" sz="900" spc="-1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in</a:t>
            </a:r>
            <a:r>
              <a:rPr dirty="0" smtClean="0" sz="900" spc="4" i="1">
                <a:latin typeface="Times New Roman"/>
                <a:cs typeface="Times New Roman"/>
              </a:rPr>
              <a:t> </a:t>
            </a:r>
            <a:r>
              <a:rPr dirty="0" smtClean="0" sz="900" spc="4" i="1">
                <a:latin typeface="Times New Roman"/>
                <a:cs typeface="Times New Roman"/>
              </a:rPr>
              <a:t>f</a:t>
            </a:r>
            <a:r>
              <a:rPr dirty="0" smtClean="0" sz="900" spc="0" i="1">
                <a:latin typeface="Times New Roman"/>
                <a:cs typeface="Times New Roman"/>
              </a:rPr>
              <a:t>rom</a:t>
            </a:r>
            <a:r>
              <a:rPr dirty="0" smtClean="0" sz="900" spc="178" i="1">
                <a:latin typeface="Times New Roman"/>
                <a:cs typeface="Times New Roman"/>
              </a:rPr>
              <a:t> </a:t>
            </a:r>
            <a:r>
              <a:rPr dirty="0" smtClean="0" sz="900" spc="4" i="1">
                <a:latin typeface="Times New Roman"/>
                <a:cs typeface="Times New Roman"/>
              </a:rPr>
              <a:t>S</a:t>
            </a:r>
            <a:r>
              <a:rPr dirty="0" smtClean="0" sz="900" spc="0" i="1">
                <a:latin typeface="Times New Roman"/>
                <a:cs typeface="Times New Roman"/>
              </a:rPr>
              <a:t>W.</a:t>
            </a:r>
            <a:endParaRPr sz="900">
              <a:latin typeface="Times New Roman"/>
              <a:cs typeface="Times New Roman"/>
            </a:endParaRPr>
          </a:p>
          <a:p>
            <a:pPr marL="91579">
              <a:lnSpc>
                <a:spcPct val="95825"/>
              </a:lnSpc>
              <a:spcBef>
                <a:spcPts val="1041"/>
              </a:spcBef>
            </a:pPr>
            <a:r>
              <a:rPr dirty="0" smtClean="0" sz="900" spc="0" i="1">
                <a:latin typeface="Times New Roman"/>
                <a:cs typeface="Times New Roman"/>
              </a:rPr>
              <a:t>Note</a:t>
            </a:r>
            <a:r>
              <a:rPr dirty="0" smtClean="0" sz="900" spc="176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-</a:t>
            </a:r>
            <a:r>
              <a:rPr dirty="0" smtClean="0" sz="900" spc="52" i="1">
                <a:latin typeface="Times New Roman"/>
                <a:cs typeface="Times New Roman"/>
              </a:rPr>
              <a:t> </a:t>
            </a:r>
            <a:r>
              <a:rPr dirty="0" smtClean="0" sz="900" spc="-4" i="1">
                <a:latin typeface="Times New Roman"/>
                <a:cs typeface="Times New Roman"/>
              </a:rPr>
              <a:t>h</a:t>
            </a:r>
            <a:r>
              <a:rPr dirty="0" smtClean="0" sz="900" spc="0" i="1">
                <a:latin typeface="Times New Roman"/>
                <a:cs typeface="Times New Roman"/>
              </a:rPr>
              <a:t>igh</a:t>
            </a:r>
            <a:r>
              <a:rPr dirty="0" smtClean="0" sz="900" spc="82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proba</a:t>
            </a:r>
            <a:r>
              <a:rPr dirty="0" smtClean="0" sz="900" spc="-4" i="1">
                <a:latin typeface="Times New Roman"/>
                <a:cs typeface="Times New Roman"/>
              </a:rPr>
              <a:t>b</a:t>
            </a:r>
            <a:r>
              <a:rPr dirty="0" smtClean="0" sz="900" spc="0" i="1">
                <a:latin typeface="Times New Roman"/>
                <a:cs typeface="Times New Roman"/>
              </a:rPr>
              <a:t>ilities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-4" i="1">
                <a:latin typeface="Times New Roman"/>
                <a:cs typeface="Times New Roman"/>
              </a:rPr>
              <a:t>d</a:t>
            </a:r>
            <a:r>
              <a:rPr dirty="0" smtClean="0" sz="900" spc="0" i="1">
                <a:latin typeface="Times New Roman"/>
                <a:cs typeface="Times New Roman"/>
              </a:rPr>
              <a:t>o</a:t>
            </a:r>
            <a:r>
              <a:rPr dirty="0" smtClean="0" sz="900" spc="99" i="1">
                <a:latin typeface="Times New Roman"/>
                <a:cs typeface="Times New Roman"/>
              </a:rPr>
              <a:t> </a:t>
            </a:r>
            <a:r>
              <a:rPr dirty="0" smtClean="0" sz="900" spc="5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ot</a:t>
            </a:r>
            <a:endParaRPr sz="900">
              <a:latin typeface="Times New Roman"/>
              <a:cs typeface="Times New Roman"/>
            </a:endParaRPr>
          </a:p>
          <a:p>
            <a:pPr marL="91579">
              <a:lnSpc>
                <a:spcPct val="95825"/>
              </a:lnSpc>
              <a:spcBef>
                <a:spcPts val="45"/>
              </a:spcBef>
            </a:pPr>
            <a:r>
              <a:rPr dirty="0" smtClean="0" sz="900" spc="5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e</a:t>
            </a:r>
            <a:r>
              <a:rPr dirty="0" smtClean="0" sz="900" spc="-5" i="1">
                <a:latin typeface="Times New Roman"/>
                <a:cs typeface="Times New Roman"/>
              </a:rPr>
              <a:t>c</a:t>
            </a:r>
            <a:r>
              <a:rPr dirty="0" smtClean="0" sz="900" spc="0" i="1">
                <a:latin typeface="Times New Roman"/>
                <a:cs typeface="Times New Roman"/>
              </a:rPr>
              <a:t>es</a:t>
            </a:r>
            <a:r>
              <a:rPr dirty="0" smtClean="0" sz="900" spc="5" i="1">
                <a:latin typeface="Times New Roman"/>
                <a:cs typeface="Times New Roman"/>
              </a:rPr>
              <a:t>s</a:t>
            </a:r>
            <a:r>
              <a:rPr dirty="0" smtClean="0" sz="900" spc="0" i="1">
                <a:latin typeface="Times New Roman"/>
                <a:cs typeface="Times New Roman"/>
              </a:rPr>
              <a:t>arily</a:t>
            </a:r>
            <a:r>
              <a:rPr dirty="0" smtClean="0" sz="900" spc="-33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mean</a:t>
            </a:r>
            <a:r>
              <a:rPr dirty="0" smtClean="0" sz="900" spc="0" i="1">
                <a:latin typeface="Times New Roman"/>
                <a:cs typeface="Times New Roman"/>
              </a:rPr>
              <a:t> </a:t>
            </a:r>
            <a:r>
              <a:rPr dirty="0" smtClean="0" sz="900" spc="23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stro</a:t>
            </a:r>
            <a:r>
              <a:rPr dirty="0" smtClean="0" sz="900" spc="4" i="1">
                <a:latin typeface="Times New Roman"/>
                <a:cs typeface="Times New Roman"/>
              </a:rPr>
              <a:t>n</a:t>
            </a:r>
            <a:r>
              <a:rPr dirty="0" smtClean="0" sz="900" spc="0" i="1">
                <a:latin typeface="Times New Roman"/>
                <a:cs typeface="Times New Roman"/>
              </a:rPr>
              <a:t>ger</a:t>
            </a:r>
            <a:r>
              <a:rPr dirty="0" smtClean="0" sz="900" spc="216" i="1">
                <a:latin typeface="Times New Roman"/>
                <a:cs typeface="Times New Roman"/>
              </a:rPr>
              <a:t> </a:t>
            </a:r>
            <a:r>
              <a:rPr dirty="0" smtClean="0" sz="900" spc="0" i="1">
                <a:latin typeface="Times New Roman"/>
                <a:cs typeface="Times New Roman"/>
              </a:rPr>
              <a:t>AR’s.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1349" y="602030"/>
            <a:ext cx="5632069" cy="3949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40" y="150468"/>
            <a:ext cx="1395359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Looking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1543" y="150468"/>
            <a:ext cx="111601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4262" y="150468"/>
            <a:ext cx="213291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5242" y="150468"/>
            <a:ext cx="41990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2495" y="150468"/>
            <a:ext cx="704368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4698" y="150468"/>
            <a:ext cx="5134577" cy="2928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700" spc="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dirty="0" smtClean="0" sz="2700" spc="1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pit</a:t>
            </a:r>
            <a:r>
              <a:rPr dirty="0" smtClean="0" sz="27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tion</a:t>
            </a:r>
            <a:r>
              <a:rPr dirty="0" smtClean="0" sz="2700" spc="2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nomaly</a:t>
            </a:r>
            <a:r>
              <a:rPr dirty="0" smtClean="0" sz="27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Outlook</a:t>
            </a:r>
            <a:endParaRPr sz="2700">
              <a:latin typeface="Times New Roman"/>
              <a:cs typeface="Times New Roman"/>
            </a:endParaRPr>
          </a:p>
          <a:p>
            <a:pPr marL="2375776" marR="36578" indent="-228600">
              <a:lnSpc>
                <a:spcPts val="2069"/>
              </a:lnSpc>
              <a:spcBef>
                <a:spcPts val="2011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rn</a:t>
            </a:r>
            <a:r>
              <a:rPr dirty="0" smtClean="0" sz="18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375776" marR="36578">
              <a:lnSpc>
                <a:spcPts val="2069"/>
              </a:lnSpc>
              <a:spcBef>
                <a:spcPts val="416"/>
              </a:spcBef>
            </a:pP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1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thr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ugh</a:t>
            </a:r>
            <a:r>
              <a:rPr dirty="0" smtClean="0" sz="1800" spc="-1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2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800" spc="-1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k,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375776" marR="36578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pos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1800" spc="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longer.</a:t>
            </a:r>
            <a:endParaRPr sz="1800">
              <a:latin typeface="Times New Roman"/>
              <a:cs typeface="Times New Roman"/>
            </a:endParaRPr>
          </a:p>
          <a:p>
            <a:pPr marL="2375776" marR="194750" indent="-228600">
              <a:lnSpc>
                <a:spcPts val="2069"/>
              </a:lnSpc>
              <a:spcBef>
                <a:spcPts val="1437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mtClean="0" sz="1800" spc="2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mal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precip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375776" marR="194750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800" spc="-1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k,</a:t>
            </a:r>
            <a:r>
              <a:rPr dirty="0" smtClean="0" sz="1800" spc="2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pron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unc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375776" marR="194750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mtClean="0" sz="1800" spc="1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fol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dirty="0" smtClean="0" sz="1800" spc="3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2375776" marR="51434">
              <a:lnSpc>
                <a:spcPct val="95825"/>
              </a:lnSpc>
              <a:spcBef>
                <a:spcPts val="42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wer</a:t>
            </a:r>
            <a:r>
              <a:rPr dirty="0" smtClean="0" sz="1800" spc="2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nfiden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27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37147" y="602043"/>
            <a:ext cx="5525262" cy="3874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740" y="150468"/>
            <a:ext cx="1395359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Looking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1543" y="150468"/>
            <a:ext cx="111601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262" y="150468"/>
            <a:ext cx="213291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5242" y="150468"/>
            <a:ext cx="41990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2495" y="150468"/>
            <a:ext cx="704368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4698" y="150468"/>
            <a:ext cx="5132844" cy="1436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Temperature</a:t>
            </a:r>
            <a:r>
              <a:rPr dirty="0" smtClean="0" sz="27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Anoma</a:t>
            </a:r>
            <a:r>
              <a:rPr dirty="0" smtClean="0" sz="2700" spc="1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700" spc="4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700" spc="-9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tlook</a:t>
            </a:r>
            <a:endParaRPr sz="2700">
              <a:latin typeface="Times New Roman"/>
              <a:cs typeface="Times New Roman"/>
            </a:endParaRPr>
          </a:p>
          <a:p>
            <a:pPr marL="2375776" marR="20734" indent="-330708">
              <a:lnSpc>
                <a:spcPts val="1839"/>
              </a:lnSpc>
              <a:spcBef>
                <a:spcPts val="1994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rn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vors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ool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16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2375776" marR="20734">
              <a:lnSpc>
                <a:spcPts val="1839"/>
              </a:lnSpc>
              <a:spcBef>
                <a:spcPts val="367"/>
              </a:spcBef>
            </a:pP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3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hrough</a:t>
            </a:r>
            <a:r>
              <a:rPr dirty="0" smtClean="0" sz="1600" spc="-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xt</a:t>
            </a:r>
            <a:endParaRPr sz="1600">
              <a:latin typeface="Times New Roman"/>
              <a:cs typeface="Times New Roman"/>
            </a:endParaRPr>
          </a:p>
          <a:p>
            <a:pPr marL="2347874" marR="2207805" algn="ctr">
              <a:lnSpc>
                <a:spcPct val="95825"/>
              </a:lnSpc>
              <a:spcBef>
                <a:spcPts val="382"/>
              </a:spcBef>
            </a:pPr>
            <a:r>
              <a:rPr dirty="0" smtClean="0" sz="160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7067" y="1765617"/>
            <a:ext cx="3018001" cy="789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049">
              <a:lnSpc>
                <a:spcPts val="1710"/>
              </a:lnSpc>
              <a:spcBef>
                <a:spcPts val="85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Storms</a:t>
            </a:r>
            <a:r>
              <a:rPr dirty="0" smtClean="0" sz="1600" spc="-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xt</a:t>
            </a:r>
            <a:r>
              <a:rPr dirty="0" smtClean="0" sz="1600" spc="3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600" spc="3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dirty="0" smtClean="0" sz="1600" spc="2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endParaRPr sz="1600">
              <a:latin typeface="Times New Roman"/>
              <a:cs typeface="Times New Roman"/>
            </a:endParaRPr>
          </a:p>
          <a:p>
            <a:pPr marL="343408">
              <a:lnSpc>
                <a:spcPct val="95825"/>
              </a:lnSpc>
              <a:spcBef>
                <a:spcPts val="279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mtClean="0" sz="1600" spc="3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snow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ack</a:t>
            </a:r>
            <a:r>
              <a:rPr dirty="0" smtClean="0" sz="1600" spc="-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dirty="0" smtClean="0" sz="16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343408" marR="35049">
              <a:lnSpc>
                <a:spcPct val="95825"/>
              </a:lnSpc>
              <a:spcBef>
                <a:spcPts val="370"/>
              </a:spcBef>
            </a:pP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600" spc="3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mtClean="0" sz="1600" spc="2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7067" y="2735262"/>
            <a:ext cx="3080544" cy="788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10"/>
              </a:lnSpc>
              <a:spcBef>
                <a:spcPts val="85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mtClean="0" sz="1600" spc="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armi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g,</a:t>
            </a:r>
            <a:r>
              <a:rPr dirty="0" smtClean="0" sz="1600" spc="3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storm</a:t>
            </a:r>
            <a:r>
              <a:rPr dirty="0" smtClean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blo</a:t>
            </a:r>
            <a:r>
              <a:rPr dirty="0" smtClean="0" sz="16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ridge</a:t>
            </a:r>
            <a:endParaRPr sz="1600">
              <a:latin typeface="Times New Roman"/>
              <a:cs typeface="Times New Roman"/>
            </a:endParaRPr>
          </a:p>
          <a:p>
            <a:pPr marL="343408" marR="15201">
              <a:lnSpc>
                <a:spcPct val="95825"/>
              </a:lnSpc>
              <a:spcBef>
                <a:spcPts val="279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6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gh</a:t>
            </a:r>
            <a:r>
              <a:rPr dirty="0" smtClean="0" sz="1600" spc="20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ure</a:t>
            </a:r>
            <a:r>
              <a:rPr dirty="0" smtClean="0" sz="1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600" spc="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  <a:p>
            <a:pPr marL="343408" marR="15201">
              <a:lnSpc>
                <a:spcPct val="95825"/>
              </a:lnSpc>
              <a:spcBef>
                <a:spcPts val="365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we’ve</a:t>
            </a:r>
            <a:r>
              <a:rPr dirty="0" smtClean="0" sz="16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wi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2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g.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7067" y="3703281"/>
            <a:ext cx="2842540" cy="788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10"/>
              </a:lnSpc>
              <a:spcBef>
                <a:spcPts val="85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mtClean="0" sz="1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oward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ore</a:t>
            </a:r>
            <a:endParaRPr sz="1600">
              <a:latin typeface="Times New Roman"/>
              <a:cs typeface="Times New Roman"/>
            </a:endParaRPr>
          </a:p>
          <a:p>
            <a:pPr marL="343408">
              <a:lnSpc>
                <a:spcPct val="114583"/>
              </a:lnSpc>
              <a:spcBef>
                <a:spcPts val="338"/>
              </a:spcBef>
            </a:pP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1600" spc="1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600" spc="-1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600" spc="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mtClean="0" sz="16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dirty="0" smtClean="0" sz="16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onf</a:t>
            </a:r>
            <a:r>
              <a:rPr dirty="0" smtClean="0" sz="16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8206" y="4773289"/>
            <a:ext cx="2863023" cy="277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7498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  <a:p>
            <a:pPr marL="12700" marR="1415">
              <a:lnSpc>
                <a:spcPct val="97696"/>
              </a:lnSpc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28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315593" y="603250"/>
            <a:ext cx="3217036" cy="2988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611497" y="603250"/>
            <a:ext cx="3217037" cy="2988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326501" y="4725879"/>
            <a:ext cx="817448" cy="40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360" y="143587"/>
            <a:ext cx="10150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ek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1679" y="143587"/>
            <a:ext cx="61483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9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4706" y="143587"/>
            <a:ext cx="141175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tlook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9379" y="143587"/>
            <a:ext cx="22013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7979" y="143587"/>
            <a:ext cx="130593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2591" y="143587"/>
            <a:ext cx="79731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Half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8276" y="143587"/>
            <a:ext cx="41015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6933" y="143587"/>
            <a:ext cx="9252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Apr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803230"/>
            <a:ext cx="4369708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mtClean="0" sz="1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dirty="0" smtClean="0" sz="1800" spc="29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dirty="0" smtClean="0" sz="1800" spc="3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Pac</a:t>
            </a:r>
            <a:r>
              <a:rPr dirty="0" smtClean="0" sz="1800" spc="4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NW</a:t>
            </a:r>
            <a:r>
              <a:rPr dirty="0" smtClean="0" sz="1800" spc="-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3994" y="3803230"/>
            <a:ext cx="3923758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4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1800" spc="3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18940"/>
            <a:ext cx="45780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mtClean="0" sz="1800" spc="3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far</a:t>
            </a:r>
            <a:r>
              <a:rPr dirty="0" smtClean="0" sz="1800" spc="19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rth</a:t>
            </a:r>
            <a:r>
              <a:rPr dirty="0" smtClean="0" sz="1800" spc="3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800" spc="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mtClean="0" sz="1800" spc="2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ye</a:t>
            </a:r>
            <a:r>
              <a:rPr dirty="0" smtClean="0" sz="1800" spc="2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638624"/>
            <a:ext cx="61181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mtClean="0" sz="18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mtClean="0" sz="1800" spc="4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18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dirty="0" smtClean="0" sz="1800" spc="3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dirty="0" smtClean="0" sz="1800" spc="3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mtClean="0" sz="1800" spc="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dirty="0" smtClean="0" sz="1800" spc="29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vs</a:t>
            </a:r>
            <a:r>
              <a:rPr dirty="0" smtClean="0" sz="1800" spc="19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rm.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3004" y="4773289"/>
            <a:ext cx="155822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no</a:t>
            </a:r>
            <a:r>
              <a:rPr dirty="0" smtClean="0" sz="9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l</a:t>
            </a:r>
            <a:r>
              <a:rPr dirty="0" smtClean="0" sz="9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9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Ser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ice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29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58206" y="4910753"/>
            <a:ext cx="28616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or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h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rra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rn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d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9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si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ce</a:t>
            </a:r>
            <a:r>
              <a:rPr dirty="0" smtClean="0" sz="900" spc="-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1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9</a:t>
            </a:r>
            <a:r>
              <a:rPr dirty="0" smtClean="0" sz="900" spc="4">
                <a:solidFill>
                  <a:srgbClr val="EEEEEE"/>
                </a:solidFill>
                <a:latin typeface="Cambria"/>
                <a:cs typeface="Cambria"/>
              </a:rPr>
              <a:t>0</a:t>
            </a:r>
            <a:r>
              <a:rPr dirty="0" smtClean="0" sz="900" spc="0">
                <a:solidFill>
                  <a:srgbClr val="EEEEEE"/>
                </a:solidFill>
                <a:latin typeface="Cambria"/>
                <a:cs typeface="Cambria"/>
              </a:rPr>
              <a:t>5</a:t>
            </a:r>
            <a:endParaRPr sz="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359656" y="2817495"/>
            <a:ext cx="424688" cy="0"/>
          </a:xfrm>
          <a:custGeom>
            <a:avLst/>
            <a:gdLst/>
            <a:ahLst/>
            <a:cxnLst/>
            <a:rect l="l" t="t" r="r" b="b"/>
            <a:pathLst>
              <a:path w="424688" h="0">
                <a:moveTo>
                  <a:pt x="0" y="0"/>
                </a:moveTo>
                <a:lnTo>
                  <a:pt x="424688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1242466" y="1933740"/>
            <a:ext cx="6788133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50"/>
              </a:lnSpc>
              <a:spcBef>
                <a:spcPts val="247"/>
              </a:spcBef>
            </a:pP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Where</a:t>
            </a:r>
            <a:r>
              <a:rPr dirty="0" smtClean="0" sz="4800" spc="8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4800" spc="2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4800" spc="18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mtClean="0" sz="4800" spc="12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Now?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048000" y="671512"/>
            <a:ext cx="4322902" cy="4333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algn="r">
              <a:lnSpc>
                <a:spcPct val="97696"/>
              </a:lnSpc>
              <a:spcBef>
                <a:spcPts val="31108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514410"/>
            <a:ext cx="1719452" cy="4647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0" y="671512"/>
            <a:ext cx="4311015" cy="4333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750" y="226668"/>
            <a:ext cx="1721244" cy="724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Thanks</a:t>
            </a:r>
            <a:r>
              <a:rPr dirty="0" smtClean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sz="2700">
              <a:latin typeface="Times New Roman"/>
              <a:cs typeface="Times New Roman"/>
            </a:endParaRPr>
          </a:p>
          <a:p>
            <a:pPr marL="462889" marR="51435">
              <a:lnSpc>
                <a:spcPct val="95825"/>
              </a:lnSpc>
              <a:spcBef>
                <a:spcPts val="1057"/>
              </a:spcBef>
            </a:pPr>
            <a:r>
              <a:rPr dirty="0" smtClean="0" sz="1400" spc="0">
                <a:latin typeface="Arial"/>
                <a:cs typeface="Arial"/>
              </a:rPr>
              <a:t>Photo</a:t>
            </a:r>
            <a:r>
              <a:rPr dirty="0" smtClean="0" sz="1400" spc="4">
                <a:latin typeface="Arial"/>
                <a:cs typeface="Arial"/>
              </a:rPr>
              <a:t>:</a:t>
            </a:r>
            <a:r>
              <a:rPr dirty="0" smtClean="0" sz="1400" spc="-4">
                <a:latin typeface="Arial"/>
                <a:cs typeface="Arial"/>
              </a:rPr>
              <a:t>N</a:t>
            </a:r>
            <a:r>
              <a:rPr dirty="0" smtClean="0" sz="1400" spc="-4">
                <a:latin typeface="Arial"/>
                <a:cs typeface="Arial"/>
              </a:rPr>
              <a:t>R</a:t>
            </a:r>
            <a:r>
              <a:rPr dirty="0" smtClean="0" sz="1400" spc="-4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4309" y="226668"/>
            <a:ext cx="265195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7943" y="226668"/>
            <a:ext cx="845156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700" spc="4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ttle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0392" y="226668"/>
            <a:ext cx="79444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2093" y="226668"/>
            <a:ext cx="86095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700" spc="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0315" y="226668"/>
            <a:ext cx="626134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spc="-9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3652" y="226668"/>
            <a:ext cx="1502124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dirty="0" smtClean="0" sz="2700" b="1">
                <a:solidFill>
                  <a:srgbClr val="FFFFFF"/>
                </a:solidFill>
                <a:latin typeface="Times New Roman"/>
                <a:cs typeface="Times New Roman"/>
              </a:rPr>
              <a:t>fr</a:t>
            </a:r>
            <a:r>
              <a:rPr dirty="0" smtClean="0" sz="2700" spc="4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ends...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65980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1240"/>
              </a:lnSpc>
              <a:spcBef>
                <a:spcPts val="62"/>
              </a:spcBef>
            </a:pP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R="13439" algn="r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30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-82" y="-11524"/>
            <a:ext cx="9144127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4350" y="183099"/>
            <a:ext cx="186039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dirty="0" smtClean="0" sz="3600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mtClean="0" sz="3600" spc="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nk</a:t>
            </a:r>
            <a:r>
              <a:rPr dirty="0" smtClean="0" sz="3600" spc="-9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3600" spc="0" b="1"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1064" y="3959448"/>
            <a:ext cx="397792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Tim.Bar</a:t>
            </a:r>
            <a:r>
              <a:rPr dirty="0" smtClean="0" sz="2800" spc="9">
                <a:solidFill>
                  <a:srgbClr val="00517B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2800" spc="4">
                <a:solidFill>
                  <a:srgbClr val="00517B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2800" spc="9">
                <a:solidFill>
                  <a:srgbClr val="00517B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@</a:t>
            </a:r>
            <a:r>
              <a:rPr dirty="0" smtClean="0" sz="2800" spc="9">
                <a:solidFill>
                  <a:srgbClr val="00517B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2800" spc="9">
                <a:solidFill>
                  <a:srgbClr val="00517B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a.</a:t>
            </a:r>
            <a:r>
              <a:rPr dirty="0" smtClean="0" sz="2800" spc="9">
                <a:solidFill>
                  <a:srgbClr val="00517B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mtClean="0" sz="2800" spc="0">
                <a:solidFill>
                  <a:srgbClr val="00517B"/>
                </a:solidFill>
                <a:latin typeface="Arial"/>
                <a:cs typeface="Arial"/>
                <a:hlinkClick r:id="rId2"/>
              </a:rPr>
              <a:t>ov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31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76783" y="2750724"/>
            <a:ext cx="8794648" cy="2381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5800090">
              <a:lnSpc>
                <a:spcPts val="1225"/>
              </a:lnSpc>
              <a:spcBef>
                <a:spcPts val="15061"/>
              </a:spcBef>
            </a:pP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baseline="-2584" sz="165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baseline="-2584" sz="165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>
              <a:lnSpc>
                <a:spcPts val="1390"/>
              </a:lnSpc>
              <a:spcBef>
                <a:spcPts val="8"/>
              </a:spcBef>
            </a:pPr>
            <a:r>
              <a:rPr dirty="0" smtClean="0" baseline="15508" sz="1650" spc="0">
                <a:latin typeface="Cambria"/>
                <a:cs typeface="Cambria"/>
              </a:rPr>
              <a:t>2</a:t>
            </a:r>
            <a:r>
              <a:rPr dirty="0" smtClean="0" baseline="15508" sz="1650" spc="0">
                <a:latin typeface="Cambria"/>
                <a:cs typeface="Cambria"/>
              </a:rPr>
              <a:t>                                                                                                                                     </a:t>
            </a:r>
            <a:r>
              <a:rPr dirty="0" smtClean="0" baseline="15508" sz="1650" spc="172">
                <a:latin typeface="Cambria"/>
                <a:cs typeface="Cambria"/>
              </a:rPr>
              <a:t> 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baseline="-2584" sz="165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baseline="-2584" sz="165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baseline="-2584" sz="165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baseline="-2584" sz="165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baseline="-2584" sz="165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baseline="-2584" sz="165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baseline="-2584" sz="165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baseline="-2584" sz="165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baseline="-2584" sz="165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baseline="-2584" sz="165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08432" y="2750724"/>
            <a:ext cx="8763000" cy="2381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-61975"/>
            <a:ext cx="2867025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4312920" y="161925"/>
            <a:ext cx="4381500" cy="240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09092" y="2474721"/>
            <a:ext cx="3599688" cy="26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09446">
              <a:lnSpc>
                <a:spcPct val="95825"/>
              </a:lnSpc>
              <a:spcBef>
                <a:spcPts val="4290"/>
              </a:spcBef>
            </a:pPr>
            <a:r>
              <a:rPr dirty="0" smtClean="0" sz="1400" spc="0">
                <a:latin typeface="Arial"/>
                <a:cs typeface="Arial"/>
              </a:rPr>
              <a:t>daily</a:t>
            </a:r>
            <a:r>
              <a:rPr dirty="0" smtClean="0" sz="1400" spc="-9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da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29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1983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3399" y="941400"/>
            <a:ext cx="5245227" cy="3149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09092" y="2474721"/>
            <a:ext cx="3599688" cy="2668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05128" y="3809111"/>
            <a:ext cx="2951124" cy="5333"/>
          </a:xfrm>
          <a:custGeom>
            <a:avLst/>
            <a:gdLst/>
            <a:ahLst/>
            <a:cxnLst/>
            <a:rect l="l" t="t" r="r" b="b"/>
            <a:pathLst>
              <a:path w="2951124" h="5334">
                <a:moveTo>
                  <a:pt x="0" y="5333"/>
                </a:moveTo>
                <a:lnTo>
                  <a:pt x="2951124" y="0"/>
                </a:lnTo>
              </a:path>
            </a:pathLst>
          </a:custGeom>
          <a:ln w="9525">
            <a:solidFill>
              <a:srgbClr val="0040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360" y="143587"/>
            <a:ext cx="9733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453" y="143587"/>
            <a:ext cx="8950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4227" y="143587"/>
            <a:ext cx="73466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7362" y="143587"/>
            <a:ext cx="10215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-1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ean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7302" y="143587"/>
            <a:ext cx="5604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4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6292" y="143587"/>
            <a:ext cx="62655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1386" y="143587"/>
            <a:ext cx="3962095" cy="4777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r>
              <a:rPr dirty="0" smtClean="0" sz="2800" spc="42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Riv</a:t>
            </a:r>
            <a:r>
              <a:rPr dirty="0" smtClean="0" sz="2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r?</a:t>
            </a:r>
            <a:endParaRPr sz="2800">
              <a:latin typeface="Times New Roman"/>
              <a:cs typeface="Times New Roman"/>
            </a:endParaRPr>
          </a:p>
          <a:p>
            <a:pPr marL="514972" marR="483303" algn="ctr">
              <a:lnSpc>
                <a:spcPts val="1805"/>
              </a:lnSpc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r>
              <a:rPr dirty="0" smtClean="0" sz="1700" spc="1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1700" spc="1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1700" spc="3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1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ost</a:t>
            </a:r>
            <a:r>
              <a:rPr dirty="0" smtClean="0" sz="1700" spc="-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  <a:p>
            <a:pPr marL="886803" marR="564555" algn="just">
              <a:lnSpc>
                <a:spcPts val="1954"/>
              </a:lnSpc>
              <a:spcBef>
                <a:spcPts val="294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jor</a:t>
            </a:r>
            <a:r>
              <a:rPr dirty="0" smtClean="0" sz="1700" spc="3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-4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700" spc="2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peri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 marR="564555" algn="just">
              <a:lnSpc>
                <a:spcPts val="1954"/>
              </a:lnSpc>
              <a:spcBef>
                <a:spcPts val="392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dirty="0" smtClean="0" sz="1700" spc="-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700" spc="3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prolo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ged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 marR="564555" algn="just">
              <a:lnSpc>
                <a:spcPts val="1954"/>
              </a:lnSpc>
              <a:spcBef>
                <a:spcPts val="392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owme</a:t>
            </a:r>
            <a:r>
              <a:rPr dirty="0" smtClean="0" sz="1700" spc="-1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ng.</a:t>
            </a:r>
            <a:endParaRPr sz="1700">
              <a:latin typeface="Times New Roman"/>
              <a:cs typeface="Times New Roman"/>
            </a:endParaRPr>
          </a:p>
          <a:p>
            <a:pPr marL="886803" indent="-342900">
              <a:lnSpc>
                <a:spcPts val="1954"/>
              </a:lnSpc>
              <a:spcBef>
                <a:spcPts val="1407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nor</a:t>
            </a:r>
            <a:r>
              <a:rPr dirty="0" smtClean="0" sz="17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700" spc="4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700" spc="-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700" spc="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>
              <a:lnSpc>
                <a:spcPts val="1954"/>
              </a:lnSpc>
              <a:spcBef>
                <a:spcPts val="389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mtClean="0" sz="170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onger</a:t>
            </a:r>
            <a:r>
              <a:rPr dirty="0" smtClean="0" sz="1700" spc="3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700" spc="3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>
              <a:lnSpc>
                <a:spcPts val="1954"/>
              </a:lnSpc>
              <a:spcBef>
                <a:spcPts val="389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700" spc="-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ey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>
              <a:lnSpc>
                <a:spcPts val="1954"/>
              </a:lnSpc>
              <a:spcBef>
                <a:spcPts val="389"/>
              </a:spcBef>
            </a:pP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oc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886803" marR="109139" indent="-342900">
              <a:lnSpc>
                <a:spcPts val="1954"/>
              </a:lnSpc>
              <a:spcBef>
                <a:spcPts val="1407"/>
              </a:spcBef>
            </a:pPr>
            <a:r>
              <a:rPr dirty="0" smtClean="0" sz="1700" spc="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mtClean="0" sz="17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700" spc="20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owme</a:t>
            </a:r>
            <a:r>
              <a:rPr dirty="0" smtClean="0" sz="1700" spc="-1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e,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 marR="109139">
              <a:lnSpc>
                <a:spcPts val="1954"/>
              </a:lnSpc>
              <a:spcBef>
                <a:spcPts val="392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17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7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mtClean="0" sz="17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700" spc="-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700" spc="3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ru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off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 marR="109139">
              <a:lnSpc>
                <a:spcPts val="1954"/>
              </a:lnSpc>
              <a:spcBef>
                <a:spcPts val="392"/>
              </a:spcBef>
            </a:pP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cy</a:t>
            </a:r>
            <a:endParaRPr sz="1700">
              <a:latin typeface="Times New Roman"/>
              <a:cs typeface="Times New Roman"/>
            </a:endParaRPr>
          </a:p>
          <a:p>
            <a:pPr marL="886803" marR="242890" indent="-342900">
              <a:lnSpc>
                <a:spcPts val="1954"/>
              </a:lnSpc>
              <a:spcBef>
                <a:spcPts val="1407"/>
              </a:spcBef>
            </a:pP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1700" spc="3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mpa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700" spc="4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886803" marR="242890">
              <a:lnSpc>
                <a:spcPts val="1954"/>
              </a:lnSpc>
              <a:spcBef>
                <a:spcPts val="396"/>
              </a:spcBef>
            </a:pP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700" spc="-9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700" spc="2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7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700" spc="0">
                <a:solidFill>
                  <a:srgbClr val="FFFFFF"/>
                </a:solidFill>
                <a:latin typeface="Times New Roman"/>
                <a:cs typeface="Times New Roman"/>
              </a:rPr>
              <a:t>y.</a:t>
            </a:r>
            <a:endParaRPr sz="1700">
              <a:latin typeface="Times New Roman"/>
              <a:cs typeface="Times New Roman"/>
            </a:endParaRPr>
          </a:p>
          <a:p>
            <a:pPr marL="1002271" marR="1055104" algn="ctr">
              <a:lnSpc>
                <a:spcPts val="1280"/>
              </a:lnSpc>
              <a:spcBef>
                <a:spcPts val="460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33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81881" y="4923588"/>
            <a:ext cx="348627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590524"/>
            <a:ext cx="7589520" cy="3519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185922" y="1705686"/>
            <a:ext cx="5998464" cy="292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360" y="143587"/>
            <a:ext cx="120079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Spri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7552" y="143587"/>
            <a:ext cx="150161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ather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7633" y="143587"/>
            <a:ext cx="70985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6601" y="143587"/>
            <a:ext cx="17371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snowmelt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665" y="143587"/>
            <a:ext cx="8061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9" b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0285" y="143587"/>
            <a:ext cx="82021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1983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34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744720" y="1065783"/>
            <a:ext cx="4368800" cy="2623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82054" y="1065783"/>
            <a:ext cx="4368800" cy="2623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360" y="143587"/>
            <a:ext cx="9733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0453" y="143587"/>
            <a:ext cx="8950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4227" y="143587"/>
            <a:ext cx="73466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7362" y="143587"/>
            <a:ext cx="10215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-14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ean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7302" y="143587"/>
            <a:ext cx="5604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4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6292" y="143587"/>
            <a:ext cx="62655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1386" y="143587"/>
            <a:ext cx="128367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5031" y="143587"/>
            <a:ext cx="114911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Riv</a:t>
            </a:r>
            <a:r>
              <a:rPr dirty="0" smtClean="0" sz="2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9790" y="2931708"/>
            <a:ext cx="192491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latin typeface="Arial"/>
                <a:cs typeface="Arial"/>
              </a:rPr>
              <a:t>15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-4">
                <a:latin typeface="Arial"/>
                <a:cs typeface="Arial"/>
              </a:rPr>
              <a:t>m</a:t>
            </a:r>
            <a:r>
              <a:rPr dirty="0" smtClean="0" sz="1400" spc="0">
                <a:latin typeface="Arial"/>
                <a:cs typeface="Arial"/>
              </a:rPr>
              <a:t>inu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da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29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2011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217" y="3136178"/>
            <a:ext cx="15119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>
                <a:latin typeface="Arial"/>
                <a:cs typeface="Arial"/>
              </a:rPr>
              <a:t>daily</a:t>
            </a:r>
            <a:r>
              <a:rPr dirty="0" smtClean="0" sz="1400" spc="-9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da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a</a:t>
            </a:r>
            <a:r>
              <a:rPr dirty="0" smtClean="0" sz="1400" spc="-29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or</a:t>
            </a:r>
            <a:r>
              <a:rPr dirty="0" smtClean="0" sz="1400" spc="-14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1995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201843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35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11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48553" y="3776636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148553" y="3291437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148553" y="2806607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148553" y="2312788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148553" y="1827842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48553" y="1342667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48553" y="1100079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763922" y="1100079"/>
            <a:ext cx="0" cy="3152801"/>
          </a:xfrm>
          <a:custGeom>
            <a:avLst/>
            <a:gdLst/>
            <a:ahLst/>
            <a:cxnLst/>
            <a:rect l="l" t="t" r="r" b="b"/>
            <a:pathLst>
              <a:path w="0" h="3152801">
                <a:moveTo>
                  <a:pt x="0" y="0"/>
                </a:moveTo>
                <a:lnTo>
                  <a:pt x="0" y="3152801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159125" y="4261523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6604796" y="0"/>
                </a:moveTo>
                <a:lnTo>
                  <a:pt x="0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148553" y="1108722"/>
            <a:ext cx="0" cy="3152801"/>
          </a:xfrm>
          <a:custGeom>
            <a:avLst/>
            <a:gdLst/>
            <a:ahLst/>
            <a:cxnLst/>
            <a:rect l="l" t="t" r="r" b="b"/>
            <a:pathLst>
              <a:path w="0" h="3152801">
                <a:moveTo>
                  <a:pt x="0" y="3152801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48553" y="1100079"/>
            <a:ext cx="0" cy="3152801"/>
          </a:xfrm>
          <a:custGeom>
            <a:avLst/>
            <a:gdLst/>
            <a:ahLst/>
            <a:cxnLst/>
            <a:rect l="l" t="t" r="r" b="b"/>
            <a:pathLst>
              <a:path w="0" h="3152801">
                <a:moveTo>
                  <a:pt x="0" y="0"/>
                </a:moveTo>
                <a:lnTo>
                  <a:pt x="0" y="3152801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63618" y="4261523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63618" y="3776636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63618" y="3291437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63618" y="2806607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63618" y="2312788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63618" y="1827842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63618" y="1342667"/>
            <a:ext cx="74361" cy="0"/>
          </a:xfrm>
          <a:custGeom>
            <a:avLst/>
            <a:gdLst/>
            <a:ahLst/>
            <a:cxnLst/>
            <a:rect l="l" t="t" r="r" b="b"/>
            <a:pathLst>
              <a:path w="74361" h="0">
                <a:moveTo>
                  <a:pt x="0" y="0"/>
                </a:moveTo>
                <a:lnTo>
                  <a:pt x="74361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48553" y="4261523"/>
            <a:ext cx="6604796" cy="0"/>
          </a:xfrm>
          <a:custGeom>
            <a:avLst/>
            <a:gdLst/>
            <a:ahLst/>
            <a:cxnLst/>
            <a:rect l="l" t="t" r="r" b="b"/>
            <a:pathLst>
              <a:path w="6604796" h="0">
                <a:moveTo>
                  <a:pt x="0" y="0"/>
                </a:moveTo>
                <a:lnTo>
                  <a:pt x="6604796" y="0"/>
                </a:lnTo>
              </a:path>
            </a:pathLst>
          </a:custGeom>
          <a:ln w="86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48553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815411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471627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138415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794630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61700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117915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784703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440919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107707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763922" y="4270455"/>
            <a:ext cx="0" cy="60502"/>
          </a:xfrm>
          <a:custGeom>
            <a:avLst/>
            <a:gdLst/>
            <a:ahLst/>
            <a:cxnLst/>
            <a:rect l="l" t="t" r="r" b="b"/>
            <a:pathLst>
              <a:path w="0" h="60502">
                <a:moveTo>
                  <a:pt x="0" y="60502"/>
                </a:moveTo>
                <a:lnTo>
                  <a:pt x="0" y="0"/>
                </a:lnTo>
              </a:path>
            </a:pathLst>
          </a:custGeom>
          <a:ln w="105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557824" y="3763671"/>
            <a:ext cx="137445" cy="225013"/>
          </a:xfrm>
          <a:custGeom>
            <a:avLst/>
            <a:gdLst/>
            <a:ahLst/>
            <a:cxnLst/>
            <a:rect l="l" t="t" r="r" b="b"/>
            <a:pathLst>
              <a:path w="137445" h="225013">
                <a:moveTo>
                  <a:pt x="137445" y="225013"/>
                </a:moveTo>
                <a:lnTo>
                  <a:pt x="105727" y="173153"/>
                </a:lnTo>
                <a:lnTo>
                  <a:pt x="84581" y="112650"/>
                </a:lnTo>
                <a:lnTo>
                  <a:pt x="52863" y="51859"/>
                </a:lnTo>
                <a:lnTo>
                  <a:pt x="0" y="0"/>
                </a:lnTo>
              </a:path>
            </a:pathLst>
          </a:custGeom>
          <a:ln w="3014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229646" y="3538404"/>
            <a:ext cx="328178" cy="225266"/>
          </a:xfrm>
          <a:custGeom>
            <a:avLst/>
            <a:gdLst/>
            <a:ahLst/>
            <a:cxnLst/>
            <a:rect l="l" t="t" r="r" b="b"/>
            <a:pathLst>
              <a:path w="328178" h="225266">
                <a:moveTo>
                  <a:pt x="328178" y="225266"/>
                </a:moveTo>
                <a:lnTo>
                  <a:pt x="275314" y="173119"/>
                </a:lnTo>
                <a:lnTo>
                  <a:pt x="200882" y="112593"/>
                </a:lnTo>
                <a:lnTo>
                  <a:pt x="169164" y="86663"/>
                </a:lnTo>
                <a:lnTo>
                  <a:pt x="116300" y="52090"/>
                </a:lnTo>
                <a:lnTo>
                  <a:pt x="63436" y="25929"/>
                </a:lnTo>
                <a:lnTo>
                  <a:pt x="0" y="0"/>
                </a:lnTo>
              </a:path>
            </a:pathLst>
          </a:custGeom>
          <a:ln w="2778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435562" y="3313333"/>
            <a:ext cx="794084" cy="225070"/>
          </a:xfrm>
          <a:custGeom>
            <a:avLst/>
            <a:gdLst/>
            <a:ahLst/>
            <a:cxnLst/>
            <a:rect l="l" t="t" r="r" b="b"/>
            <a:pathLst>
              <a:path w="794084" h="225070">
                <a:moveTo>
                  <a:pt x="794084" y="225070"/>
                </a:moveTo>
                <a:lnTo>
                  <a:pt x="719792" y="199141"/>
                </a:lnTo>
                <a:lnTo>
                  <a:pt x="624638" y="173211"/>
                </a:lnTo>
                <a:lnTo>
                  <a:pt x="529483" y="138638"/>
                </a:lnTo>
                <a:lnTo>
                  <a:pt x="423755" y="112362"/>
                </a:lnTo>
                <a:lnTo>
                  <a:pt x="211877" y="51859"/>
                </a:lnTo>
                <a:lnTo>
                  <a:pt x="0" y="0"/>
                </a:lnTo>
              </a:path>
            </a:pathLst>
          </a:custGeom>
          <a:ln w="2636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642042" y="3088032"/>
            <a:ext cx="793520" cy="225301"/>
          </a:xfrm>
          <a:custGeom>
            <a:avLst/>
            <a:gdLst/>
            <a:ahLst/>
            <a:cxnLst/>
            <a:rect l="l" t="t" r="r" b="b"/>
            <a:pathLst>
              <a:path w="793520" h="225301">
                <a:moveTo>
                  <a:pt x="793520" y="225301"/>
                </a:moveTo>
                <a:lnTo>
                  <a:pt x="0" y="0"/>
                </a:lnTo>
              </a:path>
            </a:pathLst>
          </a:custGeom>
          <a:ln w="2636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847958" y="2854087"/>
            <a:ext cx="794084" cy="233944"/>
          </a:xfrm>
          <a:custGeom>
            <a:avLst/>
            <a:gdLst/>
            <a:ahLst/>
            <a:cxnLst/>
            <a:rect l="l" t="t" r="r" b="b"/>
            <a:pathLst>
              <a:path w="794084" h="233944">
                <a:moveTo>
                  <a:pt x="794084" y="233944"/>
                </a:moveTo>
                <a:lnTo>
                  <a:pt x="402187" y="112708"/>
                </a:lnTo>
                <a:lnTo>
                  <a:pt x="211877" y="60848"/>
                </a:lnTo>
                <a:lnTo>
                  <a:pt x="0" y="0"/>
                </a:lnTo>
              </a:path>
            </a:pathLst>
          </a:custGeom>
          <a:ln w="263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927142" y="2629131"/>
            <a:ext cx="920816" cy="224955"/>
          </a:xfrm>
          <a:custGeom>
            <a:avLst/>
            <a:gdLst/>
            <a:ahLst/>
            <a:cxnLst/>
            <a:rect l="l" t="t" r="r" b="b"/>
            <a:pathLst>
              <a:path w="920816" h="224955">
                <a:moveTo>
                  <a:pt x="920816" y="224955"/>
                </a:moveTo>
                <a:lnTo>
                  <a:pt x="698506" y="164452"/>
                </a:lnTo>
                <a:lnTo>
                  <a:pt x="465482" y="112362"/>
                </a:lnTo>
                <a:lnTo>
                  <a:pt x="232882" y="51859"/>
                </a:lnTo>
                <a:lnTo>
                  <a:pt x="0" y="0"/>
                </a:lnTo>
              </a:path>
            </a:pathLst>
          </a:custGeom>
          <a:ln w="2625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059049" y="2403830"/>
            <a:ext cx="868093" cy="225301"/>
          </a:xfrm>
          <a:custGeom>
            <a:avLst/>
            <a:gdLst/>
            <a:ahLst/>
            <a:cxnLst/>
            <a:rect l="l" t="t" r="r" b="b"/>
            <a:pathLst>
              <a:path w="868093" h="225301">
                <a:moveTo>
                  <a:pt x="868093" y="225301"/>
                </a:moveTo>
                <a:lnTo>
                  <a:pt x="433905" y="112593"/>
                </a:lnTo>
                <a:lnTo>
                  <a:pt x="0" y="0"/>
                </a:lnTo>
              </a:path>
            </a:pathLst>
          </a:custGeom>
          <a:ln w="2629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201669" y="2178529"/>
            <a:ext cx="857379" cy="225301"/>
          </a:xfrm>
          <a:custGeom>
            <a:avLst/>
            <a:gdLst/>
            <a:ahLst/>
            <a:cxnLst/>
            <a:rect l="l" t="t" r="r" b="b"/>
            <a:pathLst>
              <a:path w="857379" h="225301">
                <a:moveTo>
                  <a:pt x="857379" y="225301"/>
                </a:moveTo>
                <a:lnTo>
                  <a:pt x="635069" y="173441"/>
                </a:lnTo>
                <a:lnTo>
                  <a:pt x="413042" y="112593"/>
                </a:lnTo>
                <a:lnTo>
                  <a:pt x="190591" y="52090"/>
                </a:lnTo>
                <a:lnTo>
                  <a:pt x="95436" y="25929"/>
                </a:lnTo>
                <a:lnTo>
                  <a:pt x="0" y="0"/>
                </a:lnTo>
              </a:path>
            </a:pathLst>
          </a:custGeom>
          <a:ln w="263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608749" y="1953458"/>
            <a:ext cx="592919" cy="225070"/>
          </a:xfrm>
          <a:custGeom>
            <a:avLst/>
            <a:gdLst/>
            <a:ahLst/>
            <a:cxnLst/>
            <a:rect l="l" t="t" r="r" b="b"/>
            <a:pathLst>
              <a:path w="592919" h="225070">
                <a:moveTo>
                  <a:pt x="592919" y="225070"/>
                </a:moveTo>
                <a:lnTo>
                  <a:pt x="423755" y="173211"/>
                </a:lnTo>
                <a:lnTo>
                  <a:pt x="264741" y="112362"/>
                </a:lnTo>
                <a:lnTo>
                  <a:pt x="127295" y="51859"/>
                </a:lnTo>
                <a:lnTo>
                  <a:pt x="0" y="0"/>
                </a:lnTo>
              </a:path>
            </a:pathLst>
          </a:custGeom>
          <a:ln w="2665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280712" y="1728157"/>
            <a:ext cx="328037" cy="225301"/>
          </a:xfrm>
          <a:custGeom>
            <a:avLst/>
            <a:gdLst/>
            <a:ahLst/>
            <a:cxnLst/>
            <a:rect l="l" t="t" r="r" b="b"/>
            <a:pathLst>
              <a:path w="328037" h="225301">
                <a:moveTo>
                  <a:pt x="328037" y="225301"/>
                </a:moveTo>
                <a:lnTo>
                  <a:pt x="222309" y="173211"/>
                </a:lnTo>
                <a:lnTo>
                  <a:pt x="137727" y="112708"/>
                </a:lnTo>
                <a:lnTo>
                  <a:pt x="63436" y="60502"/>
                </a:lnTo>
                <a:lnTo>
                  <a:pt x="0" y="0"/>
                </a:lnTo>
              </a:path>
            </a:pathLst>
          </a:custGeom>
          <a:ln w="2778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43266" y="1494212"/>
            <a:ext cx="137445" cy="233944"/>
          </a:xfrm>
          <a:custGeom>
            <a:avLst/>
            <a:gdLst/>
            <a:ahLst/>
            <a:cxnLst/>
            <a:rect l="l" t="t" r="r" b="b"/>
            <a:pathLst>
              <a:path w="137445" h="233944">
                <a:moveTo>
                  <a:pt x="137445" y="233944"/>
                </a:moveTo>
                <a:lnTo>
                  <a:pt x="84581" y="173441"/>
                </a:lnTo>
                <a:lnTo>
                  <a:pt x="52863" y="121351"/>
                </a:lnTo>
                <a:lnTo>
                  <a:pt x="31718" y="60848"/>
                </a:lnTo>
                <a:lnTo>
                  <a:pt x="0" y="0"/>
                </a:lnTo>
              </a:path>
            </a:pathLst>
          </a:custGeom>
          <a:ln w="302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637049" y="3941146"/>
            <a:ext cx="126873" cy="104007"/>
          </a:xfrm>
          <a:custGeom>
            <a:avLst/>
            <a:gdLst/>
            <a:ahLst/>
            <a:cxnLst/>
            <a:rect l="l" t="t" r="r" b="b"/>
            <a:pathLst>
              <a:path w="126873" h="104007">
                <a:moveTo>
                  <a:pt x="63436" y="0"/>
                </a:moveTo>
                <a:lnTo>
                  <a:pt x="0" y="51859"/>
                </a:lnTo>
                <a:lnTo>
                  <a:pt x="63436" y="104007"/>
                </a:lnTo>
                <a:lnTo>
                  <a:pt x="126873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637049" y="3941146"/>
            <a:ext cx="126873" cy="104007"/>
          </a:xfrm>
          <a:custGeom>
            <a:avLst/>
            <a:gdLst/>
            <a:ahLst/>
            <a:cxnLst/>
            <a:rect l="l" t="t" r="r" b="b"/>
            <a:pathLst>
              <a:path w="126873" h="104007">
                <a:moveTo>
                  <a:pt x="63436" y="0"/>
                </a:moveTo>
                <a:lnTo>
                  <a:pt x="126873" y="51859"/>
                </a:lnTo>
                <a:lnTo>
                  <a:pt x="63436" y="104007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499604" y="3715844"/>
            <a:ext cx="126873" cy="104007"/>
          </a:xfrm>
          <a:custGeom>
            <a:avLst/>
            <a:gdLst/>
            <a:ahLst/>
            <a:cxnLst/>
            <a:rect l="l" t="t" r="r" b="b"/>
            <a:pathLst>
              <a:path w="126873" h="104007">
                <a:moveTo>
                  <a:pt x="63436" y="0"/>
                </a:moveTo>
                <a:lnTo>
                  <a:pt x="0" y="52147"/>
                </a:lnTo>
                <a:lnTo>
                  <a:pt x="63436" y="104007"/>
                </a:lnTo>
                <a:lnTo>
                  <a:pt x="126873" y="52147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499604" y="3715844"/>
            <a:ext cx="126873" cy="104007"/>
          </a:xfrm>
          <a:custGeom>
            <a:avLst/>
            <a:gdLst/>
            <a:ahLst/>
            <a:cxnLst/>
            <a:rect l="l" t="t" r="r" b="b"/>
            <a:pathLst>
              <a:path w="126873" h="104007">
                <a:moveTo>
                  <a:pt x="63436" y="0"/>
                </a:moveTo>
                <a:lnTo>
                  <a:pt x="126873" y="52147"/>
                </a:lnTo>
                <a:lnTo>
                  <a:pt x="63436" y="104007"/>
                </a:lnTo>
                <a:lnTo>
                  <a:pt x="0" y="52147"/>
                </a:lnTo>
                <a:lnTo>
                  <a:pt x="63436" y="0"/>
                </a:lnTo>
                <a:close/>
              </a:path>
            </a:pathLst>
          </a:custGeom>
          <a:ln w="941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171566" y="3490808"/>
            <a:ext cx="126873" cy="104065"/>
          </a:xfrm>
          <a:custGeom>
            <a:avLst/>
            <a:gdLst/>
            <a:ahLst/>
            <a:cxnLst/>
            <a:rect l="l" t="t" r="r" b="b"/>
            <a:pathLst>
              <a:path w="126873" h="104065">
                <a:moveTo>
                  <a:pt x="63436" y="0"/>
                </a:moveTo>
                <a:lnTo>
                  <a:pt x="0" y="51859"/>
                </a:lnTo>
                <a:lnTo>
                  <a:pt x="63436" y="104065"/>
                </a:lnTo>
                <a:lnTo>
                  <a:pt x="126873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171566" y="3490808"/>
            <a:ext cx="126873" cy="104065"/>
          </a:xfrm>
          <a:custGeom>
            <a:avLst/>
            <a:gdLst/>
            <a:ahLst/>
            <a:cxnLst/>
            <a:rect l="l" t="t" r="r" b="b"/>
            <a:pathLst>
              <a:path w="126873" h="104065">
                <a:moveTo>
                  <a:pt x="63436" y="0"/>
                </a:moveTo>
                <a:lnTo>
                  <a:pt x="126873" y="51859"/>
                </a:lnTo>
                <a:lnTo>
                  <a:pt x="63436" y="104065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377482" y="3265507"/>
            <a:ext cx="126872" cy="104065"/>
          </a:xfrm>
          <a:custGeom>
            <a:avLst/>
            <a:gdLst/>
            <a:ahLst/>
            <a:cxnLst/>
            <a:rect l="l" t="t" r="r" b="b"/>
            <a:pathLst>
              <a:path w="126873" h="104065">
                <a:moveTo>
                  <a:pt x="63436" y="0"/>
                </a:moveTo>
                <a:lnTo>
                  <a:pt x="0" y="52205"/>
                </a:lnTo>
                <a:lnTo>
                  <a:pt x="63436" y="104065"/>
                </a:lnTo>
                <a:lnTo>
                  <a:pt x="126872" y="52205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377482" y="3265507"/>
            <a:ext cx="126872" cy="104065"/>
          </a:xfrm>
          <a:custGeom>
            <a:avLst/>
            <a:gdLst/>
            <a:ahLst/>
            <a:cxnLst/>
            <a:rect l="l" t="t" r="r" b="b"/>
            <a:pathLst>
              <a:path w="126873" h="104065">
                <a:moveTo>
                  <a:pt x="63436" y="0"/>
                </a:moveTo>
                <a:lnTo>
                  <a:pt x="126872" y="52205"/>
                </a:lnTo>
                <a:lnTo>
                  <a:pt x="63436" y="104065"/>
                </a:lnTo>
                <a:lnTo>
                  <a:pt x="0" y="52205"/>
                </a:lnTo>
                <a:lnTo>
                  <a:pt x="63436" y="0"/>
                </a:lnTo>
                <a:close/>
              </a:path>
            </a:pathLst>
          </a:custGeom>
          <a:ln w="941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5583539" y="3040551"/>
            <a:ext cx="127154" cy="103719"/>
          </a:xfrm>
          <a:custGeom>
            <a:avLst/>
            <a:gdLst/>
            <a:ahLst/>
            <a:cxnLst/>
            <a:rect l="l" t="t" r="r" b="b"/>
            <a:pathLst>
              <a:path w="127154" h="103719">
                <a:moveTo>
                  <a:pt x="63718" y="0"/>
                </a:moveTo>
                <a:lnTo>
                  <a:pt x="0" y="51859"/>
                </a:lnTo>
                <a:lnTo>
                  <a:pt x="63718" y="103719"/>
                </a:lnTo>
                <a:lnTo>
                  <a:pt x="127154" y="51859"/>
                </a:lnTo>
                <a:lnTo>
                  <a:pt x="63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5583539" y="3040551"/>
            <a:ext cx="127154" cy="103719"/>
          </a:xfrm>
          <a:custGeom>
            <a:avLst/>
            <a:gdLst/>
            <a:ahLst/>
            <a:cxnLst/>
            <a:rect l="l" t="t" r="r" b="b"/>
            <a:pathLst>
              <a:path w="127154" h="103719">
                <a:moveTo>
                  <a:pt x="63718" y="0"/>
                </a:moveTo>
                <a:lnTo>
                  <a:pt x="127154" y="51859"/>
                </a:lnTo>
                <a:lnTo>
                  <a:pt x="63718" y="103719"/>
                </a:lnTo>
                <a:lnTo>
                  <a:pt x="0" y="51859"/>
                </a:lnTo>
                <a:lnTo>
                  <a:pt x="63718" y="0"/>
                </a:lnTo>
                <a:close/>
              </a:path>
            </a:pathLst>
          </a:custGeom>
          <a:ln w="941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789737" y="2806607"/>
            <a:ext cx="126873" cy="103949"/>
          </a:xfrm>
          <a:custGeom>
            <a:avLst/>
            <a:gdLst/>
            <a:ahLst/>
            <a:cxnLst/>
            <a:rect l="l" t="t" r="r" b="b"/>
            <a:pathLst>
              <a:path w="126873" h="103949">
                <a:moveTo>
                  <a:pt x="63436" y="0"/>
                </a:moveTo>
                <a:lnTo>
                  <a:pt x="0" y="51859"/>
                </a:lnTo>
                <a:lnTo>
                  <a:pt x="63436" y="103949"/>
                </a:lnTo>
                <a:lnTo>
                  <a:pt x="126873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789737" y="2806607"/>
            <a:ext cx="126873" cy="103949"/>
          </a:xfrm>
          <a:custGeom>
            <a:avLst/>
            <a:gdLst/>
            <a:ahLst/>
            <a:cxnLst/>
            <a:rect l="l" t="t" r="r" b="b"/>
            <a:pathLst>
              <a:path w="126873" h="103949">
                <a:moveTo>
                  <a:pt x="63436" y="0"/>
                </a:moveTo>
                <a:lnTo>
                  <a:pt x="126873" y="51859"/>
                </a:lnTo>
                <a:lnTo>
                  <a:pt x="63436" y="103949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868921" y="2581305"/>
            <a:ext cx="126873" cy="103949"/>
          </a:xfrm>
          <a:custGeom>
            <a:avLst/>
            <a:gdLst/>
            <a:ahLst/>
            <a:cxnLst/>
            <a:rect l="l" t="t" r="r" b="b"/>
            <a:pathLst>
              <a:path w="126873" h="103949">
                <a:moveTo>
                  <a:pt x="63436" y="0"/>
                </a:moveTo>
                <a:lnTo>
                  <a:pt x="0" y="52090"/>
                </a:lnTo>
                <a:lnTo>
                  <a:pt x="63436" y="103949"/>
                </a:lnTo>
                <a:lnTo>
                  <a:pt x="126873" y="52090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868921" y="2581305"/>
            <a:ext cx="126873" cy="103949"/>
          </a:xfrm>
          <a:custGeom>
            <a:avLst/>
            <a:gdLst/>
            <a:ahLst/>
            <a:cxnLst/>
            <a:rect l="l" t="t" r="r" b="b"/>
            <a:pathLst>
              <a:path w="126873" h="103949">
                <a:moveTo>
                  <a:pt x="63436" y="0"/>
                </a:moveTo>
                <a:lnTo>
                  <a:pt x="126873" y="52090"/>
                </a:lnTo>
                <a:lnTo>
                  <a:pt x="63436" y="103949"/>
                </a:lnTo>
                <a:lnTo>
                  <a:pt x="0" y="52090"/>
                </a:lnTo>
                <a:lnTo>
                  <a:pt x="63436" y="0"/>
                </a:lnTo>
                <a:close/>
              </a:path>
            </a:pathLst>
          </a:custGeom>
          <a:ln w="941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000969" y="2356235"/>
            <a:ext cx="126873" cy="103719"/>
          </a:xfrm>
          <a:custGeom>
            <a:avLst/>
            <a:gdLst/>
            <a:ahLst/>
            <a:cxnLst/>
            <a:rect l="l" t="t" r="r" b="b"/>
            <a:pathLst>
              <a:path w="126873" h="103719">
                <a:moveTo>
                  <a:pt x="63436" y="0"/>
                </a:moveTo>
                <a:lnTo>
                  <a:pt x="0" y="51859"/>
                </a:lnTo>
                <a:lnTo>
                  <a:pt x="63436" y="103719"/>
                </a:lnTo>
                <a:lnTo>
                  <a:pt x="126873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000969" y="2356235"/>
            <a:ext cx="126873" cy="103719"/>
          </a:xfrm>
          <a:custGeom>
            <a:avLst/>
            <a:gdLst/>
            <a:ahLst/>
            <a:cxnLst/>
            <a:rect l="l" t="t" r="r" b="b"/>
            <a:pathLst>
              <a:path w="126873" h="103719">
                <a:moveTo>
                  <a:pt x="63436" y="0"/>
                </a:moveTo>
                <a:lnTo>
                  <a:pt x="126873" y="51859"/>
                </a:lnTo>
                <a:lnTo>
                  <a:pt x="63436" y="103719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143448" y="2130933"/>
            <a:ext cx="126873" cy="104065"/>
          </a:xfrm>
          <a:custGeom>
            <a:avLst/>
            <a:gdLst/>
            <a:ahLst/>
            <a:cxnLst/>
            <a:rect l="l" t="t" r="r" b="b"/>
            <a:pathLst>
              <a:path w="126873" h="104065">
                <a:moveTo>
                  <a:pt x="63436" y="0"/>
                </a:moveTo>
                <a:lnTo>
                  <a:pt x="0" y="51859"/>
                </a:lnTo>
                <a:lnTo>
                  <a:pt x="63436" y="104065"/>
                </a:lnTo>
                <a:lnTo>
                  <a:pt x="126873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43448" y="2130933"/>
            <a:ext cx="126873" cy="104065"/>
          </a:xfrm>
          <a:custGeom>
            <a:avLst/>
            <a:gdLst/>
            <a:ahLst/>
            <a:cxnLst/>
            <a:rect l="l" t="t" r="r" b="b"/>
            <a:pathLst>
              <a:path w="126873" h="104065">
                <a:moveTo>
                  <a:pt x="63436" y="0"/>
                </a:moveTo>
                <a:lnTo>
                  <a:pt x="126873" y="51859"/>
                </a:lnTo>
                <a:lnTo>
                  <a:pt x="63436" y="104065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550670" y="1905632"/>
            <a:ext cx="126872" cy="104065"/>
          </a:xfrm>
          <a:custGeom>
            <a:avLst/>
            <a:gdLst/>
            <a:ahLst/>
            <a:cxnLst/>
            <a:rect l="l" t="t" r="r" b="b"/>
            <a:pathLst>
              <a:path w="126872" h="104065">
                <a:moveTo>
                  <a:pt x="63436" y="0"/>
                </a:moveTo>
                <a:lnTo>
                  <a:pt x="0" y="52205"/>
                </a:lnTo>
                <a:lnTo>
                  <a:pt x="63436" y="104065"/>
                </a:lnTo>
                <a:lnTo>
                  <a:pt x="126872" y="52205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550670" y="1905632"/>
            <a:ext cx="126872" cy="104065"/>
          </a:xfrm>
          <a:custGeom>
            <a:avLst/>
            <a:gdLst/>
            <a:ahLst/>
            <a:cxnLst/>
            <a:rect l="l" t="t" r="r" b="b"/>
            <a:pathLst>
              <a:path w="126872" h="104065">
                <a:moveTo>
                  <a:pt x="63436" y="0"/>
                </a:moveTo>
                <a:lnTo>
                  <a:pt x="126872" y="52205"/>
                </a:lnTo>
                <a:lnTo>
                  <a:pt x="63436" y="104065"/>
                </a:lnTo>
                <a:lnTo>
                  <a:pt x="0" y="52205"/>
                </a:lnTo>
                <a:lnTo>
                  <a:pt x="63436" y="0"/>
                </a:lnTo>
                <a:close/>
              </a:path>
            </a:pathLst>
          </a:custGeom>
          <a:ln w="941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222562" y="1680676"/>
            <a:ext cx="126872" cy="103719"/>
          </a:xfrm>
          <a:custGeom>
            <a:avLst/>
            <a:gdLst/>
            <a:ahLst/>
            <a:cxnLst/>
            <a:rect l="l" t="t" r="r" b="b"/>
            <a:pathLst>
              <a:path w="126872" h="103719">
                <a:moveTo>
                  <a:pt x="63436" y="0"/>
                </a:moveTo>
                <a:lnTo>
                  <a:pt x="0" y="51859"/>
                </a:lnTo>
                <a:lnTo>
                  <a:pt x="63436" y="103719"/>
                </a:lnTo>
                <a:lnTo>
                  <a:pt x="126872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222562" y="1680676"/>
            <a:ext cx="126872" cy="103719"/>
          </a:xfrm>
          <a:custGeom>
            <a:avLst/>
            <a:gdLst/>
            <a:ahLst/>
            <a:cxnLst/>
            <a:rect l="l" t="t" r="r" b="b"/>
            <a:pathLst>
              <a:path w="126872" h="103719">
                <a:moveTo>
                  <a:pt x="63436" y="0"/>
                </a:moveTo>
                <a:lnTo>
                  <a:pt x="126872" y="51859"/>
                </a:lnTo>
                <a:lnTo>
                  <a:pt x="63436" y="103719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85116" y="1446732"/>
            <a:ext cx="126872" cy="103949"/>
          </a:xfrm>
          <a:custGeom>
            <a:avLst/>
            <a:gdLst/>
            <a:ahLst/>
            <a:cxnLst/>
            <a:rect l="l" t="t" r="r" b="b"/>
            <a:pathLst>
              <a:path w="126872" h="103949">
                <a:moveTo>
                  <a:pt x="63436" y="0"/>
                </a:moveTo>
                <a:lnTo>
                  <a:pt x="0" y="51859"/>
                </a:lnTo>
                <a:lnTo>
                  <a:pt x="63436" y="103949"/>
                </a:lnTo>
                <a:lnTo>
                  <a:pt x="126872" y="51859"/>
                </a:lnTo>
                <a:lnTo>
                  <a:pt x="63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085116" y="1446732"/>
            <a:ext cx="126872" cy="103949"/>
          </a:xfrm>
          <a:custGeom>
            <a:avLst/>
            <a:gdLst/>
            <a:ahLst/>
            <a:cxnLst/>
            <a:rect l="l" t="t" r="r" b="b"/>
            <a:pathLst>
              <a:path w="126872" h="103949">
                <a:moveTo>
                  <a:pt x="63436" y="0"/>
                </a:moveTo>
                <a:lnTo>
                  <a:pt x="126872" y="51859"/>
                </a:lnTo>
                <a:lnTo>
                  <a:pt x="63436" y="103949"/>
                </a:lnTo>
                <a:lnTo>
                  <a:pt x="0" y="51859"/>
                </a:lnTo>
                <a:lnTo>
                  <a:pt x="63436" y="0"/>
                </a:lnTo>
                <a:close/>
              </a:path>
            </a:pathLst>
          </a:custGeom>
          <a:ln w="941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66750" y="123447"/>
            <a:ext cx="5715500" cy="658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500" spc="-1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Walk</a:t>
            </a:r>
            <a:r>
              <a:rPr dirty="0" smtClean="0" sz="2500" spc="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500" spc="-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nr</a:t>
            </a:r>
            <a:r>
              <a:rPr dirty="0" smtClean="0" sz="2500" spc="4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500" spc="-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mtClean="0" sz="2500" spc="9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ille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Area/Ele</a:t>
            </a:r>
            <a:r>
              <a:rPr dirty="0" smtClean="0" sz="2500" spc="9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ation</a:t>
            </a:r>
            <a:endParaRPr sz="2500">
              <a:latin typeface="Times New Roman"/>
              <a:cs typeface="Times New Roman"/>
            </a:endParaRPr>
          </a:p>
          <a:p>
            <a:pPr marL="12700" marR="48192">
              <a:lnSpc>
                <a:spcPct val="95825"/>
              </a:lnSpc>
              <a:spcBef>
                <a:spcPts val="247"/>
              </a:spcBef>
            </a:pP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inimum</a:t>
            </a:r>
            <a:r>
              <a:rPr dirty="0" smtClean="0" sz="1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Ele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5586’,</a:t>
            </a:r>
            <a:r>
              <a:rPr dirty="0" smtClean="0" sz="18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ax</a:t>
            </a:r>
            <a:r>
              <a:rPr dirty="0" smtClean="0" sz="1800" spc="40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111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250</a:t>
            </a:r>
            <a:r>
              <a:rPr dirty="0" smtClean="0" sz="1800" spc="2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dirty="0" smtClean="0" sz="1800" spc="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mi;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81750" y="123447"/>
            <a:ext cx="915364" cy="346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dirty="0" smtClean="0" sz="2500" spc="0">
                <a:solidFill>
                  <a:srgbClr val="FFFFFF"/>
                </a:solidFill>
                <a:latin typeface="Times New Roman"/>
                <a:cs typeface="Times New Roman"/>
              </a:rPr>
              <a:t>Curve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0825" y="1235165"/>
            <a:ext cx="743816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11500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0825" y="1720110"/>
            <a:ext cx="743816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10500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8271" y="2205286"/>
            <a:ext cx="606373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9500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8271" y="2698759"/>
            <a:ext cx="606373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8500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8271" y="3183935"/>
            <a:ext cx="606373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7500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8271" y="3668846"/>
            <a:ext cx="606373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6500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8271" y="4154022"/>
            <a:ext cx="606373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5500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7130" y="4474399"/>
            <a:ext cx="198076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59486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16124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82912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39127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05915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2131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29342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5416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52345" y="4474399"/>
            <a:ext cx="331488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45124" y="4474399"/>
            <a:ext cx="468931" cy="23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3618" y="1100079"/>
            <a:ext cx="84934" cy="242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148553" y="1100079"/>
            <a:ext cx="6615369" cy="242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063618" y="1342667"/>
            <a:ext cx="84934" cy="485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148553" y="1342667"/>
            <a:ext cx="6615369" cy="485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063618" y="1827842"/>
            <a:ext cx="84934" cy="48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148553" y="1827842"/>
            <a:ext cx="6615369" cy="48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063618" y="2312788"/>
            <a:ext cx="84934" cy="493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148553" y="2312788"/>
            <a:ext cx="6615369" cy="493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063618" y="2806607"/>
            <a:ext cx="84934" cy="48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148553" y="2806607"/>
            <a:ext cx="6615369" cy="48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063618" y="3291437"/>
            <a:ext cx="84934" cy="485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148553" y="3291437"/>
            <a:ext cx="6615369" cy="485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063618" y="3776636"/>
            <a:ext cx="84934" cy="484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148553" y="3776636"/>
            <a:ext cx="6615369" cy="484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063618" y="4261523"/>
            <a:ext cx="84934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11" name="object 11"/>
          <p:cNvSpPr txBox="1"/>
          <p:nvPr/>
        </p:nvSpPr>
        <p:spPr>
          <a:xfrm>
            <a:off x="1148553" y="4261523"/>
            <a:ext cx="666858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10" name="object 10"/>
          <p:cNvSpPr txBox="1"/>
          <p:nvPr/>
        </p:nvSpPr>
        <p:spPr>
          <a:xfrm>
            <a:off x="1815411" y="4261523"/>
            <a:ext cx="656215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9" name="object 9"/>
          <p:cNvSpPr txBox="1"/>
          <p:nvPr/>
        </p:nvSpPr>
        <p:spPr>
          <a:xfrm>
            <a:off x="2471627" y="4261523"/>
            <a:ext cx="666788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8" name="object 8"/>
          <p:cNvSpPr txBox="1"/>
          <p:nvPr/>
        </p:nvSpPr>
        <p:spPr>
          <a:xfrm>
            <a:off x="3138415" y="4261523"/>
            <a:ext cx="656215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7" name="object 7"/>
          <p:cNvSpPr txBox="1"/>
          <p:nvPr/>
        </p:nvSpPr>
        <p:spPr>
          <a:xfrm>
            <a:off x="3794630" y="4261523"/>
            <a:ext cx="667070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6" name="object 6"/>
          <p:cNvSpPr txBox="1"/>
          <p:nvPr/>
        </p:nvSpPr>
        <p:spPr>
          <a:xfrm>
            <a:off x="4461700" y="4261523"/>
            <a:ext cx="656215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5117915" y="4261523"/>
            <a:ext cx="666788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5784703" y="4261523"/>
            <a:ext cx="656215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6440919" y="4261523"/>
            <a:ext cx="666788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107707" y="4261523"/>
            <a:ext cx="656215" cy="6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6"/>
              </a:spcBef>
            </a:pP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5944" y="971550"/>
            <a:ext cx="4513580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80890" y="1053718"/>
            <a:ext cx="4518660" cy="3282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29400" y="1733575"/>
            <a:ext cx="132410" cy="274548"/>
          </a:xfrm>
          <a:custGeom>
            <a:avLst/>
            <a:gdLst/>
            <a:ahLst/>
            <a:cxnLst/>
            <a:rect l="l" t="t" r="r" b="b"/>
            <a:pathLst>
              <a:path w="132410" h="274548">
                <a:moveTo>
                  <a:pt x="0" y="274548"/>
                </a:moveTo>
                <a:lnTo>
                  <a:pt x="132410" y="274548"/>
                </a:lnTo>
                <a:lnTo>
                  <a:pt x="132410" y="0"/>
                </a:lnTo>
                <a:lnTo>
                  <a:pt x="0" y="0"/>
                </a:lnTo>
                <a:lnTo>
                  <a:pt x="0" y="274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410200" y="1504924"/>
            <a:ext cx="457200" cy="200050"/>
          </a:xfrm>
          <a:custGeom>
            <a:avLst/>
            <a:gdLst/>
            <a:ahLst/>
            <a:cxnLst/>
            <a:rect l="l" t="t" r="r" b="b"/>
            <a:pathLst>
              <a:path w="457200" h="200050">
                <a:moveTo>
                  <a:pt x="0" y="200050"/>
                </a:moveTo>
                <a:lnTo>
                  <a:pt x="457200" y="200050"/>
                </a:lnTo>
                <a:lnTo>
                  <a:pt x="457200" y="0"/>
                </a:lnTo>
                <a:lnTo>
                  <a:pt x="0" y="0"/>
                </a:lnTo>
                <a:lnTo>
                  <a:pt x="0" y="200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360" y="143587"/>
            <a:ext cx="63124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Big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718" y="143587"/>
            <a:ext cx="123253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Winter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6764" y="143587"/>
            <a:ext cx="83670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3675" y="143587"/>
            <a:ext cx="7724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242" y="143587"/>
            <a:ext cx="12794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Paus</a:t>
            </a:r>
            <a:r>
              <a:rPr dirty="0" smtClean="0" sz="2800" spc="-9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4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9400" y="1733575"/>
            <a:ext cx="132410" cy="274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410200" y="1504924"/>
            <a:ext cx="457200" cy="20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95825"/>
              </a:lnSpc>
              <a:spcBef>
                <a:spcPts val="390"/>
              </a:spcBef>
            </a:pPr>
            <a:r>
              <a:rPr dirty="0" smtClean="0" sz="700" spc="0">
                <a:latin typeface="Arial"/>
                <a:cs typeface="Arial"/>
              </a:rPr>
              <a:t>~2</a:t>
            </a:r>
            <a:r>
              <a:rPr dirty="0" smtClean="0" sz="700" spc="-4">
                <a:latin typeface="Arial"/>
                <a:cs typeface="Arial"/>
              </a:rPr>
              <a:t>0</a:t>
            </a:r>
            <a:r>
              <a:rPr dirty="0" smtClean="0" sz="700" spc="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6780" y="610361"/>
            <a:ext cx="2934970" cy="3257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 marR="254458" algn="r">
              <a:lnSpc>
                <a:spcPct val="95825"/>
              </a:lnSpc>
              <a:spcBef>
                <a:spcPts val="17000"/>
              </a:spcBef>
            </a:pPr>
            <a:r>
              <a:rPr dirty="0" smtClean="0" sz="1400" spc="0" b="1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715000" y="4379887"/>
            <a:ext cx="2071116" cy="445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780" y="610361"/>
            <a:ext cx="2934970" cy="325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883408" y="610361"/>
            <a:ext cx="3210306" cy="325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934583" y="600443"/>
            <a:ext cx="3200399" cy="327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6360" y="143587"/>
            <a:ext cx="194193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Comparing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6422" y="143587"/>
            <a:ext cx="82733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2017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3381" y="143587"/>
            <a:ext cx="181838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Snowpack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319" y="143587"/>
            <a:ext cx="4105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3754" y="143587"/>
            <a:ext cx="102741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8669" y="143587"/>
            <a:ext cx="103744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Yea</a:t>
            </a:r>
            <a:r>
              <a:rPr dirty="0" smtClean="0" sz="2800" spc="-4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5313" y="143587"/>
            <a:ext cx="50351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7440" y="143587"/>
            <a:ext cx="56581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4/1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303" y="3353856"/>
            <a:ext cx="74540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4</a:t>
            </a:r>
            <a:r>
              <a:rPr dirty="0" smtClean="0" sz="1400" spc="4" b="1">
                <a:latin typeface="Arial"/>
                <a:cs typeface="Arial"/>
              </a:rPr>
              <a:t>/</a:t>
            </a:r>
            <a:r>
              <a:rPr dirty="0" smtClean="0" sz="1400" spc="0" b="1">
                <a:latin typeface="Arial"/>
                <a:cs typeface="Arial"/>
              </a:rPr>
              <a:t>6</a:t>
            </a:r>
            <a:r>
              <a:rPr dirty="0" smtClean="0" sz="1400" spc="4" b="1">
                <a:latin typeface="Arial"/>
                <a:cs typeface="Arial"/>
              </a:rPr>
              <a:t>/</a:t>
            </a:r>
            <a:r>
              <a:rPr dirty="0" smtClean="0" sz="1400" spc="0" b="1">
                <a:latin typeface="Arial"/>
                <a:cs typeface="Arial"/>
              </a:rPr>
              <a:t>20</a:t>
            </a:r>
            <a:r>
              <a:rPr dirty="0" smtClean="0" sz="1400" spc="-14" b="1">
                <a:latin typeface="Arial"/>
                <a:cs typeface="Arial"/>
              </a:rPr>
              <a:t>1</a:t>
            </a:r>
            <a:r>
              <a:rPr dirty="0" smtClean="0" sz="1400" spc="0" b="1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2783" y="3436152"/>
            <a:ext cx="74540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4</a:t>
            </a:r>
            <a:r>
              <a:rPr dirty="0" smtClean="0" sz="1400" spc="4" b="1">
                <a:latin typeface="Arial"/>
                <a:cs typeface="Arial"/>
              </a:rPr>
              <a:t>/</a:t>
            </a:r>
            <a:r>
              <a:rPr dirty="0" smtClean="0" sz="1400" spc="0" b="1">
                <a:latin typeface="Arial"/>
                <a:cs typeface="Arial"/>
              </a:rPr>
              <a:t>6</a:t>
            </a:r>
            <a:r>
              <a:rPr dirty="0" smtClean="0" sz="1400" spc="4" b="1">
                <a:latin typeface="Arial"/>
                <a:cs typeface="Arial"/>
              </a:rPr>
              <a:t>/</a:t>
            </a:r>
            <a:r>
              <a:rPr dirty="0" smtClean="0" sz="1400" spc="0" b="1">
                <a:latin typeface="Arial"/>
                <a:cs typeface="Arial"/>
              </a:rPr>
              <a:t>20</a:t>
            </a:r>
            <a:r>
              <a:rPr dirty="0" smtClean="0" sz="1400" spc="-14" b="1">
                <a:latin typeface="Arial"/>
                <a:cs typeface="Arial"/>
              </a:rPr>
              <a:t>0</a:t>
            </a:r>
            <a:r>
              <a:rPr dirty="0" smtClean="0" sz="1400" spc="0" b="1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762" y="3451399"/>
            <a:ext cx="74556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dirty="0" smtClean="0" sz="1400" spc="0" b="1">
                <a:latin typeface="Arial"/>
                <a:cs typeface="Arial"/>
              </a:rPr>
              <a:t>4/6</a:t>
            </a:r>
            <a:r>
              <a:rPr dirty="0" smtClean="0" sz="1400" spc="4" b="1">
                <a:latin typeface="Arial"/>
                <a:cs typeface="Arial"/>
              </a:rPr>
              <a:t>/</a:t>
            </a:r>
            <a:r>
              <a:rPr dirty="0" smtClean="0" sz="1400" spc="0" b="1">
                <a:latin typeface="Arial"/>
                <a:cs typeface="Arial"/>
              </a:rPr>
              <a:t>20</a:t>
            </a:r>
            <a:r>
              <a:rPr dirty="0" smtClean="0" sz="1400" spc="-19" b="1">
                <a:latin typeface="Arial"/>
                <a:cs typeface="Arial"/>
              </a:rPr>
              <a:t>1</a:t>
            </a:r>
            <a:r>
              <a:rPr dirty="0" smtClean="0" sz="1400" spc="0" b="1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" y="590537"/>
            <a:ext cx="5594096" cy="4063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360" y="143587"/>
            <a:ext cx="90420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Soils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018" y="143587"/>
            <a:ext cx="137751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711" y="143587"/>
            <a:ext cx="8817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7112" y="143587"/>
            <a:ext cx="106455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Damp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6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031355" y="662686"/>
            <a:ext cx="2112645" cy="2984373"/>
          </a:xfrm>
          <a:custGeom>
            <a:avLst/>
            <a:gdLst/>
            <a:ahLst/>
            <a:cxnLst/>
            <a:rect l="l" t="t" r="r" b="b"/>
            <a:pathLst>
              <a:path w="2112645" h="2984373">
                <a:moveTo>
                  <a:pt x="0" y="2984373"/>
                </a:moveTo>
                <a:lnTo>
                  <a:pt x="2112645" y="2984373"/>
                </a:lnTo>
                <a:lnTo>
                  <a:pt x="2112645" y="0"/>
                </a:lnTo>
                <a:lnTo>
                  <a:pt x="0" y="0"/>
                </a:lnTo>
                <a:lnTo>
                  <a:pt x="0" y="2984373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" y="625728"/>
            <a:ext cx="3810000" cy="4303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360" y="184713"/>
            <a:ext cx="10477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0"/>
              </a:lnSpc>
              <a:spcBef>
                <a:spcPts val="156"/>
              </a:spcBef>
            </a:pP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River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159" y="184713"/>
            <a:ext cx="22772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0"/>
              </a:lnSpc>
              <a:spcBef>
                <a:spcPts val="156"/>
              </a:spcBef>
            </a:pPr>
            <a:r>
              <a:rPr dirty="0" smtClean="0" sz="3000" spc="4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9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3000" spc="0" b="1">
                <a:solidFill>
                  <a:srgbClr val="FFFFFF"/>
                </a:solidFill>
                <a:latin typeface="Times New Roman"/>
                <a:cs typeface="Times New Roman"/>
              </a:rPr>
              <a:t>ulations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4745" y="765810"/>
            <a:ext cx="12312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0"/>
              </a:lnSpc>
              <a:spcBef>
                <a:spcPts val="65"/>
              </a:spcBef>
            </a:pPr>
            <a:r>
              <a:rPr dirty="0" smtClean="0" sz="1200" spc="0" b="1" i="1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dirty="0" smtClean="0" sz="1200" spc="-4" b="1" i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0" b="1" i="1">
                <a:solidFill>
                  <a:srgbClr val="FFFFFF"/>
                </a:solidFill>
                <a:latin typeface="Times New Roman"/>
                <a:cs typeface="Times New Roman"/>
              </a:rPr>
              <a:t>rls</a:t>
            </a:r>
            <a:r>
              <a:rPr dirty="0" smtClean="0" sz="1200" spc="22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 i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200" spc="84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 b="1" i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200" spc="0" b="1" i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4" b="1" i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 i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4" b="1" i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0" b="1" i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3765" y="1129587"/>
            <a:ext cx="1732753" cy="3626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●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dirty="0" smtClean="0" sz="12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erate</a:t>
            </a:r>
            <a:r>
              <a:rPr dirty="0" smtClean="0" sz="1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rom</a:t>
            </a:r>
            <a:endParaRPr sz="1200">
              <a:latin typeface="Times New Roman"/>
              <a:cs typeface="Times New Roman"/>
            </a:endParaRPr>
          </a:p>
          <a:p>
            <a:pPr marL="317500" marR="23157">
              <a:lnSpc>
                <a:spcPct val="95825"/>
              </a:lnSpc>
            </a:pP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ern</a:t>
            </a:r>
            <a:r>
              <a:rPr dirty="0" smtClean="0" sz="12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ght</a:t>
            </a:r>
            <a:r>
              <a:rPr dirty="0" smtClean="0" sz="1200" spc="-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3765" y="1621848"/>
            <a:ext cx="1780700" cy="72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●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dirty="0" smtClean="0" sz="12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Rec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317500">
              <a:lnSpc>
                <a:spcPct val="100041"/>
              </a:lnSpc>
            </a:pP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urn</a:t>
            </a:r>
            <a:r>
              <a:rPr dirty="0" smtClean="0" sz="1200" spc="2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urn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nowmelt</a:t>
            </a:r>
            <a:r>
              <a:rPr dirty="0" smtClean="0" sz="12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rly</a:t>
            </a:r>
            <a:r>
              <a:rPr dirty="0" smtClean="0" sz="1200" spc="1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1200" spc="1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FFFFFF"/>
                </a:solidFill>
                <a:latin typeface="Times New Roman"/>
                <a:cs typeface="Times New Roman"/>
              </a:rPr>
              <a:t>week.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7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59656" y="2817495"/>
            <a:ext cx="424688" cy="0"/>
          </a:xfrm>
          <a:custGeom>
            <a:avLst/>
            <a:gdLst/>
            <a:ahLst/>
            <a:cxnLst/>
            <a:rect l="l" t="t" r="r" b="b"/>
            <a:pathLst>
              <a:path w="424688" h="0">
                <a:moveTo>
                  <a:pt x="0" y="0"/>
                </a:moveTo>
                <a:lnTo>
                  <a:pt x="424688" y="0"/>
                </a:lnTo>
              </a:path>
            </a:pathLst>
          </a:custGeom>
          <a:ln w="38100">
            <a:solidFill>
              <a:srgbClr val="039B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531609" y="2582153"/>
            <a:ext cx="2429382" cy="24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73278" y="2582153"/>
            <a:ext cx="2442083" cy="2450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2000250" y="470204"/>
            <a:ext cx="5228423" cy="2098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955"/>
              </a:lnSpc>
              <a:spcBef>
                <a:spcPts val="247"/>
              </a:spcBef>
            </a:pP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mtClean="0" sz="4800" spc="49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dirty="0" smtClean="0" sz="48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4800">
              <a:latin typeface="Times New Roman"/>
              <a:cs typeface="Times New Roman"/>
            </a:endParaRPr>
          </a:p>
          <a:p>
            <a:pPr marL="194314" marR="238041" algn="ctr">
              <a:lnSpc>
                <a:spcPct val="95825"/>
              </a:lnSpc>
            </a:pP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Snowmelt</a:t>
            </a:r>
            <a:r>
              <a:rPr dirty="0" smtClean="0" sz="4800" spc="69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Flood</a:t>
            </a:r>
            <a:endParaRPr sz="4800">
              <a:latin typeface="Times New Roman"/>
              <a:cs typeface="Times New Roman"/>
            </a:endParaRPr>
          </a:p>
          <a:p>
            <a:pPr marL="891517" marR="936765" algn="ctr">
              <a:lnSpc>
                <a:spcPct val="95825"/>
              </a:lnSpc>
              <a:spcBef>
                <a:spcPts val="240"/>
              </a:spcBef>
            </a:pPr>
            <a:r>
              <a:rPr dirty="0" smtClean="0" sz="4800" b="1">
                <a:solidFill>
                  <a:srgbClr val="FFFFFF"/>
                </a:solidFill>
                <a:latin typeface="Times New Roman"/>
                <a:cs typeface="Times New Roman"/>
              </a:rPr>
              <a:t>Projec</a:t>
            </a:r>
            <a:r>
              <a:rPr dirty="0" smtClean="0" sz="4800" spc="-9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4800" spc="0" b="1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0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925943" y="4553946"/>
            <a:ext cx="578027" cy="57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566023" y="4553973"/>
            <a:ext cx="578027" cy="578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537857"/>
            <a:ext cx="4378706" cy="445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360" y="143587"/>
            <a:ext cx="92815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962" y="143587"/>
            <a:ext cx="113119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Likely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4720" y="143587"/>
            <a:ext cx="90993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Peak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3065" y="143587"/>
            <a:ext cx="8957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Flow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7550" y="143587"/>
            <a:ext cx="102359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dirty="0" smtClean="0" sz="2800" spc="0" b="1">
                <a:solidFill>
                  <a:srgbClr val="FFFFFF"/>
                </a:solidFill>
                <a:latin typeface="Times New Roman"/>
                <a:cs typeface="Times New Roman"/>
              </a:rPr>
              <a:t>Dates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4366" y="723277"/>
            <a:ext cx="3500445" cy="3033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14"/>
              </a:lnSpc>
              <a:spcBef>
                <a:spcPts val="95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Peak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1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mtClean="0" sz="1800" spc="4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2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mtClean="0" sz="1800" spc="2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ayed</a:t>
            </a:r>
            <a:endParaRPr sz="1800">
              <a:latin typeface="Times New Roman"/>
              <a:cs typeface="Times New Roman"/>
            </a:endParaRPr>
          </a:p>
          <a:p>
            <a:pPr marL="355600" marR="26730">
              <a:lnSpc>
                <a:spcPct val="95825"/>
              </a:lnSpc>
              <a:spcBef>
                <a:spcPts val="319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r>
              <a:rPr dirty="0" smtClean="0" sz="1800" spc="3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mtClean="0" sz="1800" spc="3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sn</a:t>
            </a:r>
            <a:r>
              <a:rPr dirty="0" smtClean="0" sz="1800" spc="1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wp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117342" indent="-342900" algn="just">
              <a:lnSpc>
                <a:spcPts val="2069"/>
              </a:lnSpc>
              <a:spcBef>
                <a:spcPts val="1422"/>
              </a:spcBef>
            </a:pP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dirty="0" smtClean="0" sz="1800" spc="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mtClean="0" sz="1800" spc="2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dens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1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600" marR="117342" algn="just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mtClean="0" sz="1800" spc="3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2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wpa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ay</a:t>
            </a:r>
            <a:r>
              <a:rPr dirty="0" smtClean="0" sz="1800" spc="2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600" marR="117342" algn="just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mtClean="0" sz="1800" spc="1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3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069"/>
              </a:lnSpc>
              <a:spcBef>
                <a:spcPts val="1425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1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degr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1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dirty="0" smtClean="0" sz="1800" spc="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inty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mtClean="0" sz="1800" spc="30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far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t.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2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wi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mtClean="0" sz="1800" spc="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69"/>
              </a:lnSpc>
              <a:spcBef>
                <a:spcPts val="41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weat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-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3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dit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355600" marR="26730">
              <a:lnSpc>
                <a:spcPct val="95825"/>
              </a:lnSpc>
              <a:spcBef>
                <a:spcPts val="426"/>
              </a:spcBef>
            </a:pP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sno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dirty="0" smtClean="0" sz="18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9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ati</a:t>
            </a:r>
            <a:r>
              <a:rPr dirty="0" smtClean="0" sz="1800" spc="-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imes New Roman"/>
                <a:cs typeface="Times New Roman"/>
              </a:rPr>
              <a:t>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881" y="4755643"/>
            <a:ext cx="3487012" cy="33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4993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Re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onal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ath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r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v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  <a:p>
            <a:pPr marL="12700" marR="739">
              <a:lnSpc>
                <a:spcPct val="97696"/>
              </a:lnSpc>
            </a:pP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F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ore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g</a:t>
            </a:r>
            <a:r>
              <a:rPr dirty="0" smtClean="0" sz="1100" spc="-4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for</a:t>
            </a:r>
            <a:r>
              <a:rPr dirty="0" smtClean="0" sz="1100" spc="-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the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erra</a:t>
            </a:r>
            <a:r>
              <a:rPr dirty="0" smtClean="0" sz="1100" spc="-2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and</a:t>
            </a:r>
            <a:r>
              <a:rPr dirty="0" smtClean="0" sz="1100" spc="-14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we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tern</a:t>
            </a:r>
            <a:r>
              <a:rPr dirty="0" smtClean="0" sz="1100" spc="-1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evada</a:t>
            </a:r>
            <a:r>
              <a:rPr dirty="0" smtClean="0" sz="1100" spc="-29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s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i</a:t>
            </a:r>
            <a:r>
              <a:rPr dirty="0" smtClean="0" sz="1100" spc="-4">
                <a:solidFill>
                  <a:srgbClr val="EEEEEE"/>
                </a:solidFill>
                <a:latin typeface="Cambria"/>
                <a:cs typeface="Cambria"/>
              </a:rPr>
              <a:t>n</a:t>
            </a:r>
            <a:r>
              <a:rPr dirty="0" smtClean="0" sz="1100" spc="4">
                <a:solidFill>
                  <a:srgbClr val="EEEEEE"/>
                </a:solidFill>
                <a:latin typeface="Cambria"/>
                <a:cs typeface="Cambria"/>
              </a:rPr>
              <a:t>c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e</a:t>
            </a:r>
            <a:r>
              <a:rPr dirty="0" smtClean="0" sz="1100" spc="-25">
                <a:solidFill>
                  <a:srgbClr val="EEEEEE"/>
                </a:solidFill>
                <a:latin typeface="Cambria"/>
                <a:cs typeface="Cambria"/>
              </a:rPr>
              <a:t> </a:t>
            </a:r>
            <a:r>
              <a:rPr dirty="0" smtClean="0" sz="1100" spc="0">
                <a:solidFill>
                  <a:srgbClr val="EEEEEE"/>
                </a:solidFill>
                <a:latin typeface="Cambria"/>
                <a:cs typeface="Cambria"/>
              </a:rPr>
              <a:t>1905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60" y="4883412"/>
            <a:ext cx="124280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dirty="0" smtClean="0" sz="1100" spc="0">
                <a:latin typeface="Cambria"/>
                <a:cs typeface="Cambria"/>
              </a:rPr>
              <a:t>9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